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78" r:id="rId9"/>
    <p:sldId id="263" r:id="rId10"/>
    <p:sldId id="283" r:id="rId11"/>
    <p:sldId id="284" r:id="rId12"/>
    <p:sldId id="280" r:id="rId13"/>
    <p:sldId id="264" r:id="rId14"/>
    <p:sldId id="277" r:id="rId15"/>
    <p:sldId id="267" r:id="rId16"/>
    <p:sldId id="265" r:id="rId17"/>
    <p:sldId id="282" r:id="rId18"/>
    <p:sldId id="271" r:id="rId19"/>
    <p:sldId id="274" r:id="rId20"/>
    <p:sldId id="273" r:id="rId21"/>
    <p:sldId id="275" r:id="rId22"/>
    <p:sldId id="276" r:id="rId23"/>
    <p:sldId id="268" r:id="rId24"/>
    <p:sldId id="286" r:id="rId25"/>
    <p:sldId id="287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4F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6416" autoAdjust="0"/>
  </p:normalViewPr>
  <p:slideViewPr>
    <p:cSldViewPr>
      <p:cViewPr varScale="1">
        <p:scale>
          <a:sx n="112" d="100"/>
          <a:sy n="112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076AD-2A8E-414D-A8C9-1F0277B80BC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6E2BA19-837E-4B2F-A484-15B5B81B1DE7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kk-KZ" sz="1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ҚАЗАҚСТАН РЕСПУБЛИКАСЫНЫҢ ҒЫЛЫМ ЖӘНЕ БІЛІМ МИНИСТРЛІГІ</a:t>
          </a:r>
          <a:endParaRPr lang="ru-RU" sz="16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00C4D-D88E-4121-B535-157A430CB0DE}" type="parTrans" cxnId="{C0FD026B-6C67-415C-9072-3913F60F118F}">
      <dgm:prSet/>
      <dgm:spPr/>
      <dgm:t>
        <a:bodyPr/>
        <a:lstStyle/>
        <a:p>
          <a:endParaRPr lang="ru-RU" b="1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DAFCE8D-90E4-4F3D-AB3E-47F4BAE0CCA4}" type="sibTrans" cxnId="{C0FD026B-6C67-415C-9072-3913F60F118F}">
      <dgm:prSet/>
      <dgm:spPr/>
      <dgm:t>
        <a:bodyPr/>
        <a:lstStyle/>
        <a:p>
          <a:endParaRPr lang="ru-RU" b="1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E899D83-4C23-4252-8567-333EE1EF8DBE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kk-KZ" sz="1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Әл-ФАРАБИ АТЫНТАҒЫ ҚАЗАҚ ҰЛТТЫҚ УНИВЕРСИТЕТІ</a:t>
          </a:r>
          <a:endParaRPr lang="ru-RU" sz="16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E8296B-4E6F-4D26-A0DA-FD4FA236C01C}" type="parTrans" cxnId="{CACFE7CE-421E-48DC-BE88-92F433433812}">
      <dgm:prSet/>
      <dgm:spPr/>
      <dgm:t>
        <a:bodyPr/>
        <a:lstStyle/>
        <a:p>
          <a:endParaRPr lang="ru-RU" b="1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A7B8292-BCA4-43C2-86CC-EC74E4469F25}" type="sibTrans" cxnId="{CACFE7CE-421E-48DC-BE88-92F433433812}">
      <dgm:prSet/>
      <dgm:spPr/>
      <dgm:t>
        <a:bodyPr/>
        <a:lstStyle/>
        <a:p>
          <a:endParaRPr lang="ru-RU" b="1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900E499-3060-48B3-BFB0-13389C7F31FA}" type="pres">
      <dgm:prSet presAssocID="{407076AD-2A8E-414D-A8C9-1F0277B80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590BA-251F-4085-8828-ABBC492E9CCF}" type="pres">
      <dgm:prSet presAssocID="{56E2BA19-837E-4B2F-A484-15B5B81B1D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937B5-E743-4B15-8F36-5576AF37B3CA}" type="pres">
      <dgm:prSet presAssocID="{7DAFCE8D-90E4-4F3D-AB3E-47F4BAE0CCA4}" presName="spacer" presStyleCnt="0"/>
      <dgm:spPr/>
      <dgm:t>
        <a:bodyPr/>
        <a:lstStyle/>
        <a:p>
          <a:endParaRPr lang="ru-RU"/>
        </a:p>
      </dgm:t>
    </dgm:pt>
    <dgm:pt modelId="{9F3A8991-2F6E-4411-8D23-E0B2B25BB497}" type="pres">
      <dgm:prSet presAssocID="{9E899D83-4C23-4252-8567-333EE1EF8D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41DEA-AB37-492E-AB22-C0F0D7A46966}" type="presOf" srcId="{56E2BA19-837E-4B2F-A484-15B5B81B1DE7}" destId="{701590BA-251F-4085-8828-ABBC492E9CCF}" srcOrd="0" destOrd="0" presId="urn:microsoft.com/office/officeart/2005/8/layout/vList2"/>
    <dgm:cxn modelId="{C0FD026B-6C67-415C-9072-3913F60F118F}" srcId="{407076AD-2A8E-414D-A8C9-1F0277B80BC1}" destId="{56E2BA19-837E-4B2F-A484-15B5B81B1DE7}" srcOrd="0" destOrd="0" parTransId="{2C200C4D-D88E-4121-B535-157A430CB0DE}" sibTransId="{7DAFCE8D-90E4-4F3D-AB3E-47F4BAE0CCA4}"/>
    <dgm:cxn modelId="{281B704C-7BE6-4640-99E5-7E706889ADC0}" type="presOf" srcId="{9E899D83-4C23-4252-8567-333EE1EF8DBE}" destId="{9F3A8991-2F6E-4411-8D23-E0B2B25BB497}" srcOrd="0" destOrd="0" presId="urn:microsoft.com/office/officeart/2005/8/layout/vList2"/>
    <dgm:cxn modelId="{CACFE7CE-421E-48DC-BE88-92F433433812}" srcId="{407076AD-2A8E-414D-A8C9-1F0277B80BC1}" destId="{9E899D83-4C23-4252-8567-333EE1EF8DBE}" srcOrd="1" destOrd="0" parTransId="{30E8296B-4E6F-4D26-A0DA-FD4FA236C01C}" sibTransId="{2A7B8292-BCA4-43C2-86CC-EC74E4469F25}"/>
    <dgm:cxn modelId="{27BB4B19-9C96-4DE1-8C68-E4DF1D374799}" type="presOf" srcId="{407076AD-2A8E-414D-A8C9-1F0277B80BC1}" destId="{8900E499-3060-48B3-BFB0-13389C7F31FA}" srcOrd="0" destOrd="0" presId="urn:microsoft.com/office/officeart/2005/8/layout/vList2"/>
    <dgm:cxn modelId="{702D9618-86BA-4D1F-9056-2FC32C9076FA}" type="presParOf" srcId="{8900E499-3060-48B3-BFB0-13389C7F31FA}" destId="{701590BA-251F-4085-8828-ABBC492E9CCF}" srcOrd="0" destOrd="0" presId="urn:microsoft.com/office/officeart/2005/8/layout/vList2"/>
    <dgm:cxn modelId="{E96B3D41-0DBF-4D1E-A1B0-12D53F5ACE06}" type="presParOf" srcId="{8900E499-3060-48B3-BFB0-13389C7F31FA}" destId="{37A937B5-E743-4B15-8F36-5576AF37B3CA}" srcOrd="1" destOrd="0" presId="urn:microsoft.com/office/officeart/2005/8/layout/vList2"/>
    <dgm:cxn modelId="{9B0DCD47-2F57-4E76-96EF-0A6AF0E2CFA2}" type="presParOf" srcId="{8900E499-3060-48B3-BFB0-13389C7F31FA}" destId="{9F3A8991-2F6E-4411-8D23-E0B2B25BB497}" srcOrd="2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6A059-DB84-4506-972C-90484EE10162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E40E1-BCFD-42DC-85D1-89885B516EC8}">
      <dgm:prSet phldrT="[Текст]" custT="1"/>
      <dgm:spPr/>
      <dgm:t>
        <a:bodyPr/>
        <a:lstStyle/>
        <a:p>
          <a:pPr rtl="0"/>
          <a:r>
            <a:rPr kumimoji="0" lang="kk-KZ" sz="2400" i="0" u="none" strike="noStrike" cap="none" spc="0" normalizeH="0" baseline="0" noProof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Металл</a:t>
          </a:r>
          <a:r>
            <a:rPr kumimoji="0" lang="kk-KZ" sz="2400" i="0" u="none" strike="noStrike" cap="none" spc="0" normalizeH="0" noProof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 иондарыны</a:t>
          </a:r>
          <a:r>
            <a:rPr lang="kk-KZ" sz="240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ң катодта тотықсыздануы:</a:t>
          </a:r>
          <a:endParaRPr lang="ru-RU" sz="2400" dirty="0"/>
        </a:p>
      </dgm:t>
    </dgm:pt>
    <dgm:pt modelId="{699AC349-C35D-472D-A40E-4A035C749C6C}" type="parTrans" cxnId="{86A6B63C-0650-437F-AA1C-8A6D7403FAFF}">
      <dgm:prSet/>
      <dgm:spPr/>
      <dgm:t>
        <a:bodyPr/>
        <a:lstStyle/>
        <a:p>
          <a:endParaRPr lang="ru-RU"/>
        </a:p>
      </dgm:t>
    </dgm:pt>
    <dgm:pt modelId="{46C493DF-1BB5-40FC-9158-E3B88C2B376A}" type="sibTrans" cxnId="{86A6B63C-0650-437F-AA1C-8A6D7403FAFF}">
      <dgm:prSet/>
      <dgm:spPr/>
      <dgm:t>
        <a:bodyPr/>
        <a:lstStyle/>
        <a:p>
          <a:endParaRPr lang="ru-RU"/>
        </a:p>
      </dgm:t>
    </dgm:pt>
    <dgm:pt modelId="{3B9B39A6-BD53-4B87-952A-0A3452096BF0}">
      <dgm:prSet phldrT="[Текст]"/>
      <dgm:spPr/>
      <dgm:t>
        <a:bodyPr/>
        <a:lstStyle/>
        <a:p>
          <a:r>
            <a:rPr lang="kk-KZ" dirty="0" smtClean="0"/>
            <a:t>Металл</a:t>
          </a:r>
          <a:r>
            <a:rPr lang="ru-RU" dirty="0" smtClean="0"/>
            <a:t>- </a:t>
          </a:r>
          <a:r>
            <a:rPr lang="ru-RU" dirty="0" err="1" smtClean="0"/>
            <a:t>катиондарыны</a:t>
          </a:r>
          <a:r>
            <a:rPr lang="kk-KZ" dirty="0" smtClean="0"/>
            <a:t>ң ерітінді көлемімен, қос электрлі қабатына жылжуы не катиондарды тасымалдау стадиясы.</a:t>
          </a:r>
          <a:endParaRPr lang="ru-RU" dirty="0"/>
        </a:p>
      </dgm:t>
    </dgm:pt>
    <dgm:pt modelId="{35EF10AB-66AF-4790-9F70-FC43A6449480}" type="parTrans" cxnId="{3D02614A-B181-49E1-BE6F-76C5C73A6E9D}">
      <dgm:prSet/>
      <dgm:spPr/>
      <dgm:t>
        <a:bodyPr/>
        <a:lstStyle/>
        <a:p>
          <a:endParaRPr lang="ru-RU"/>
        </a:p>
      </dgm:t>
    </dgm:pt>
    <dgm:pt modelId="{DCB71412-5A6C-46BB-B4A7-506053397C71}" type="sibTrans" cxnId="{3D02614A-B181-49E1-BE6F-76C5C73A6E9D}">
      <dgm:prSet/>
      <dgm:spPr/>
      <dgm:t>
        <a:bodyPr/>
        <a:lstStyle/>
        <a:p>
          <a:endParaRPr lang="ru-RU"/>
        </a:p>
      </dgm:t>
    </dgm:pt>
    <dgm:pt modelId="{3E9578BB-B210-42A3-AE65-6F828A52A308}">
      <dgm:prSet phldrT="[Текст]"/>
      <dgm:spPr/>
      <dgm:t>
        <a:bodyPr/>
        <a:lstStyle/>
        <a:p>
          <a:r>
            <a:rPr lang="kk-KZ" dirty="0" smtClean="0"/>
            <a:t>Қос электрлі қабатының тығыз бетінде жүретін разрядталу процесі</a:t>
          </a:r>
          <a:endParaRPr lang="ru-RU" dirty="0"/>
        </a:p>
      </dgm:t>
    </dgm:pt>
    <dgm:pt modelId="{D71C31B8-CC0E-434C-9068-D4093C07E77E}" type="parTrans" cxnId="{63EC2AC0-5FDB-4D79-AAA2-34086741A908}">
      <dgm:prSet/>
      <dgm:spPr/>
      <dgm:t>
        <a:bodyPr/>
        <a:lstStyle/>
        <a:p>
          <a:endParaRPr lang="ru-RU"/>
        </a:p>
      </dgm:t>
    </dgm:pt>
    <dgm:pt modelId="{E5534A6C-849F-45C4-B6B4-ABDF8C74BCC2}" type="sibTrans" cxnId="{63EC2AC0-5FDB-4D79-AAA2-34086741A908}">
      <dgm:prSet/>
      <dgm:spPr/>
      <dgm:t>
        <a:bodyPr/>
        <a:lstStyle/>
        <a:p>
          <a:endParaRPr lang="ru-RU"/>
        </a:p>
      </dgm:t>
    </dgm:pt>
    <dgm:pt modelId="{CC93C078-2DBF-479D-897D-DA67EB72C65D}">
      <dgm:prSet phldrT="[Текст]"/>
      <dgm:spPr/>
      <dgm:t>
        <a:bodyPr/>
        <a:lstStyle/>
        <a:p>
          <a:r>
            <a:rPr lang="kk-KZ" dirty="0" smtClean="0"/>
            <a:t>Түзілетін нейтралды атомдардың металдық кристалды торына енуі не жаңа кристал орталықтарының түзілуі</a:t>
          </a:r>
          <a:endParaRPr lang="ru-RU" dirty="0"/>
        </a:p>
      </dgm:t>
    </dgm:pt>
    <dgm:pt modelId="{095E9020-A162-45C4-B4A1-68D27FCFF914}" type="parTrans" cxnId="{2A032ECE-74AA-4438-815D-DE8096B672B0}">
      <dgm:prSet/>
      <dgm:spPr/>
      <dgm:t>
        <a:bodyPr/>
        <a:lstStyle/>
        <a:p>
          <a:endParaRPr lang="ru-RU"/>
        </a:p>
      </dgm:t>
    </dgm:pt>
    <dgm:pt modelId="{6E9A705B-B504-4A40-9E6C-84B851B27532}" type="sibTrans" cxnId="{2A032ECE-74AA-4438-815D-DE8096B672B0}">
      <dgm:prSet/>
      <dgm:spPr/>
      <dgm:t>
        <a:bodyPr/>
        <a:lstStyle/>
        <a:p>
          <a:endParaRPr lang="ru-RU"/>
        </a:p>
      </dgm:t>
    </dgm:pt>
    <dgm:pt modelId="{DAC00A80-FDF9-48AB-B6B5-94C5F35DCE7C}" type="pres">
      <dgm:prSet presAssocID="{9686A059-DB84-4506-972C-90484EE101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65CAC-B4C4-4F6E-AC52-1A3FF8A99CD1}" type="pres">
      <dgm:prSet presAssocID="{64AE40E1-BCFD-42DC-85D1-89885B516EC8}" presName="root1" presStyleCnt="0"/>
      <dgm:spPr/>
    </dgm:pt>
    <dgm:pt modelId="{59ED26A4-3AD2-424E-AACE-18D75923B08C}" type="pres">
      <dgm:prSet presAssocID="{64AE40E1-BCFD-42DC-85D1-89885B516E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EC61D-4A45-49D8-A5E2-F0FDE1631861}" type="pres">
      <dgm:prSet presAssocID="{64AE40E1-BCFD-42DC-85D1-89885B516EC8}" presName="level2hierChild" presStyleCnt="0"/>
      <dgm:spPr/>
    </dgm:pt>
    <dgm:pt modelId="{F96A817F-632F-403D-99E3-D25B20D09C6C}" type="pres">
      <dgm:prSet presAssocID="{35EF10AB-66AF-4790-9F70-FC43A644948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17C58B-3751-44F3-B54C-87878250CA3A}" type="pres">
      <dgm:prSet presAssocID="{35EF10AB-66AF-4790-9F70-FC43A644948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DE68609-EF70-46E0-961C-9ADC7C4FD679}" type="pres">
      <dgm:prSet presAssocID="{3B9B39A6-BD53-4B87-952A-0A3452096BF0}" presName="root2" presStyleCnt="0"/>
      <dgm:spPr/>
    </dgm:pt>
    <dgm:pt modelId="{15630C25-A6F3-4B3F-BE85-B59498A1CF2A}" type="pres">
      <dgm:prSet presAssocID="{3B9B39A6-BD53-4B87-952A-0A3452096BF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17D15-9DF7-4D0D-B6BA-F14441C1B2E3}" type="pres">
      <dgm:prSet presAssocID="{3B9B39A6-BD53-4B87-952A-0A3452096BF0}" presName="level3hierChild" presStyleCnt="0"/>
      <dgm:spPr/>
    </dgm:pt>
    <dgm:pt modelId="{88E394C9-1A9A-47A7-9914-A069A6D66E3B}" type="pres">
      <dgm:prSet presAssocID="{D71C31B8-CC0E-434C-9068-D4093C07E77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5367655-EA8A-4DB7-9A12-7D35CECCAE72}" type="pres">
      <dgm:prSet presAssocID="{D71C31B8-CC0E-434C-9068-D4093C07E77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2D90BB1-CBE9-4EDD-8B5B-34ED3A0AC9D4}" type="pres">
      <dgm:prSet presAssocID="{3E9578BB-B210-42A3-AE65-6F828A52A308}" presName="root2" presStyleCnt="0"/>
      <dgm:spPr/>
    </dgm:pt>
    <dgm:pt modelId="{60AF9AEA-3839-4619-AA86-F6AD5181BF3A}" type="pres">
      <dgm:prSet presAssocID="{3E9578BB-B210-42A3-AE65-6F828A52A30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DB8A2-C28B-47D1-9CAB-DC29A25E9419}" type="pres">
      <dgm:prSet presAssocID="{3E9578BB-B210-42A3-AE65-6F828A52A308}" presName="level3hierChild" presStyleCnt="0"/>
      <dgm:spPr/>
    </dgm:pt>
    <dgm:pt modelId="{9C4DE05A-9DEF-4631-BC75-163541EB2D0D}" type="pres">
      <dgm:prSet presAssocID="{095E9020-A162-45C4-B4A1-68D27FCFF91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0478847-5FA9-44FC-BD33-8740D9E2B805}" type="pres">
      <dgm:prSet presAssocID="{095E9020-A162-45C4-B4A1-68D27FCFF91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85C9129-44B4-4D56-AA5E-2D93522F925F}" type="pres">
      <dgm:prSet presAssocID="{CC93C078-2DBF-479D-897D-DA67EB72C65D}" presName="root2" presStyleCnt="0"/>
      <dgm:spPr/>
    </dgm:pt>
    <dgm:pt modelId="{4E4F3834-7640-452F-B3A9-433A5A403A3F}" type="pres">
      <dgm:prSet presAssocID="{CC93C078-2DBF-479D-897D-DA67EB72C65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399E74-4902-469B-A5FD-A0A711994A34}" type="pres">
      <dgm:prSet presAssocID="{CC93C078-2DBF-479D-897D-DA67EB72C65D}" presName="level3hierChild" presStyleCnt="0"/>
      <dgm:spPr/>
    </dgm:pt>
  </dgm:ptLst>
  <dgm:cxnLst>
    <dgm:cxn modelId="{A2D62C8E-7287-4E47-AB49-4B968854F406}" type="presOf" srcId="{CC93C078-2DBF-479D-897D-DA67EB72C65D}" destId="{4E4F3834-7640-452F-B3A9-433A5A403A3F}" srcOrd="0" destOrd="0" presId="urn:microsoft.com/office/officeart/2005/8/layout/hierarchy2"/>
    <dgm:cxn modelId="{63EC2AC0-5FDB-4D79-AAA2-34086741A908}" srcId="{64AE40E1-BCFD-42DC-85D1-89885B516EC8}" destId="{3E9578BB-B210-42A3-AE65-6F828A52A308}" srcOrd="1" destOrd="0" parTransId="{D71C31B8-CC0E-434C-9068-D4093C07E77E}" sibTransId="{E5534A6C-849F-45C4-B6B4-ABDF8C74BCC2}"/>
    <dgm:cxn modelId="{3D02614A-B181-49E1-BE6F-76C5C73A6E9D}" srcId="{64AE40E1-BCFD-42DC-85D1-89885B516EC8}" destId="{3B9B39A6-BD53-4B87-952A-0A3452096BF0}" srcOrd="0" destOrd="0" parTransId="{35EF10AB-66AF-4790-9F70-FC43A6449480}" sibTransId="{DCB71412-5A6C-46BB-B4A7-506053397C71}"/>
    <dgm:cxn modelId="{38BD0484-0A2E-41D2-8E09-ACB0F4B2A9AD}" type="presOf" srcId="{64AE40E1-BCFD-42DC-85D1-89885B516EC8}" destId="{59ED26A4-3AD2-424E-AACE-18D75923B08C}" srcOrd="0" destOrd="0" presId="urn:microsoft.com/office/officeart/2005/8/layout/hierarchy2"/>
    <dgm:cxn modelId="{B28B9303-37E6-4CFF-BE2F-C8A05DA7066D}" type="presOf" srcId="{35EF10AB-66AF-4790-9F70-FC43A6449480}" destId="{5917C58B-3751-44F3-B54C-87878250CA3A}" srcOrd="1" destOrd="0" presId="urn:microsoft.com/office/officeart/2005/8/layout/hierarchy2"/>
    <dgm:cxn modelId="{2A032ECE-74AA-4438-815D-DE8096B672B0}" srcId="{64AE40E1-BCFD-42DC-85D1-89885B516EC8}" destId="{CC93C078-2DBF-479D-897D-DA67EB72C65D}" srcOrd="2" destOrd="0" parTransId="{095E9020-A162-45C4-B4A1-68D27FCFF914}" sibTransId="{6E9A705B-B504-4A40-9E6C-84B851B27532}"/>
    <dgm:cxn modelId="{037F10A2-2E1B-4648-BFA0-0FDC0D17302E}" type="presOf" srcId="{095E9020-A162-45C4-B4A1-68D27FCFF914}" destId="{9C4DE05A-9DEF-4631-BC75-163541EB2D0D}" srcOrd="0" destOrd="0" presId="urn:microsoft.com/office/officeart/2005/8/layout/hierarchy2"/>
    <dgm:cxn modelId="{909CA58D-B294-4EA1-B239-63DF9591285C}" type="presOf" srcId="{35EF10AB-66AF-4790-9F70-FC43A6449480}" destId="{F96A817F-632F-403D-99E3-D25B20D09C6C}" srcOrd="0" destOrd="0" presId="urn:microsoft.com/office/officeart/2005/8/layout/hierarchy2"/>
    <dgm:cxn modelId="{86A6B63C-0650-437F-AA1C-8A6D7403FAFF}" srcId="{9686A059-DB84-4506-972C-90484EE10162}" destId="{64AE40E1-BCFD-42DC-85D1-89885B516EC8}" srcOrd="0" destOrd="0" parTransId="{699AC349-C35D-472D-A40E-4A035C749C6C}" sibTransId="{46C493DF-1BB5-40FC-9158-E3B88C2B376A}"/>
    <dgm:cxn modelId="{33830FC9-0F7C-439E-9B68-DCE58FE87D1C}" type="presOf" srcId="{D71C31B8-CC0E-434C-9068-D4093C07E77E}" destId="{88E394C9-1A9A-47A7-9914-A069A6D66E3B}" srcOrd="0" destOrd="0" presId="urn:microsoft.com/office/officeart/2005/8/layout/hierarchy2"/>
    <dgm:cxn modelId="{C0212024-7317-4CAA-B131-96A761E6C35D}" type="presOf" srcId="{D71C31B8-CC0E-434C-9068-D4093C07E77E}" destId="{F5367655-EA8A-4DB7-9A12-7D35CECCAE72}" srcOrd="1" destOrd="0" presId="urn:microsoft.com/office/officeart/2005/8/layout/hierarchy2"/>
    <dgm:cxn modelId="{55C0A99A-E411-45F8-B159-2047226B4782}" type="presOf" srcId="{3E9578BB-B210-42A3-AE65-6F828A52A308}" destId="{60AF9AEA-3839-4619-AA86-F6AD5181BF3A}" srcOrd="0" destOrd="0" presId="urn:microsoft.com/office/officeart/2005/8/layout/hierarchy2"/>
    <dgm:cxn modelId="{8C72F5C6-36F7-472D-9876-3E27C2751E23}" type="presOf" srcId="{095E9020-A162-45C4-B4A1-68D27FCFF914}" destId="{C0478847-5FA9-44FC-BD33-8740D9E2B805}" srcOrd="1" destOrd="0" presId="urn:microsoft.com/office/officeart/2005/8/layout/hierarchy2"/>
    <dgm:cxn modelId="{6CDBCBAE-40B1-448D-BF26-3338B7447061}" type="presOf" srcId="{9686A059-DB84-4506-972C-90484EE10162}" destId="{DAC00A80-FDF9-48AB-B6B5-94C5F35DCE7C}" srcOrd="0" destOrd="0" presId="urn:microsoft.com/office/officeart/2005/8/layout/hierarchy2"/>
    <dgm:cxn modelId="{61C857EA-F183-4863-A3E8-815111C52F88}" type="presOf" srcId="{3B9B39A6-BD53-4B87-952A-0A3452096BF0}" destId="{15630C25-A6F3-4B3F-BE85-B59498A1CF2A}" srcOrd="0" destOrd="0" presId="urn:microsoft.com/office/officeart/2005/8/layout/hierarchy2"/>
    <dgm:cxn modelId="{2C6BBDCA-CAE3-4E1B-A137-34D70DAA383D}" type="presParOf" srcId="{DAC00A80-FDF9-48AB-B6B5-94C5F35DCE7C}" destId="{6B265CAC-B4C4-4F6E-AC52-1A3FF8A99CD1}" srcOrd="0" destOrd="0" presId="urn:microsoft.com/office/officeart/2005/8/layout/hierarchy2"/>
    <dgm:cxn modelId="{9970E48A-4170-49DB-9A63-84E0A51EC05D}" type="presParOf" srcId="{6B265CAC-B4C4-4F6E-AC52-1A3FF8A99CD1}" destId="{59ED26A4-3AD2-424E-AACE-18D75923B08C}" srcOrd="0" destOrd="0" presId="urn:microsoft.com/office/officeart/2005/8/layout/hierarchy2"/>
    <dgm:cxn modelId="{2E856D15-824D-47B6-B55C-D0FA146F8D61}" type="presParOf" srcId="{6B265CAC-B4C4-4F6E-AC52-1A3FF8A99CD1}" destId="{E62EC61D-4A45-49D8-A5E2-F0FDE1631861}" srcOrd="1" destOrd="0" presId="urn:microsoft.com/office/officeart/2005/8/layout/hierarchy2"/>
    <dgm:cxn modelId="{A8BEAD00-CC89-402F-A79D-CA390A0900B0}" type="presParOf" srcId="{E62EC61D-4A45-49D8-A5E2-F0FDE1631861}" destId="{F96A817F-632F-403D-99E3-D25B20D09C6C}" srcOrd="0" destOrd="0" presId="urn:microsoft.com/office/officeart/2005/8/layout/hierarchy2"/>
    <dgm:cxn modelId="{270D5200-8959-4BDE-8A27-2C5BC56C93F2}" type="presParOf" srcId="{F96A817F-632F-403D-99E3-D25B20D09C6C}" destId="{5917C58B-3751-44F3-B54C-87878250CA3A}" srcOrd="0" destOrd="0" presId="urn:microsoft.com/office/officeart/2005/8/layout/hierarchy2"/>
    <dgm:cxn modelId="{38088270-07D8-4B04-B1B4-669D5BE6BC87}" type="presParOf" srcId="{E62EC61D-4A45-49D8-A5E2-F0FDE1631861}" destId="{ADE68609-EF70-46E0-961C-9ADC7C4FD679}" srcOrd="1" destOrd="0" presId="urn:microsoft.com/office/officeart/2005/8/layout/hierarchy2"/>
    <dgm:cxn modelId="{2F29D4F9-C2C8-4882-8DD2-EFC818445391}" type="presParOf" srcId="{ADE68609-EF70-46E0-961C-9ADC7C4FD679}" destId="{15630C25-A6F3-4B3F-BE85-B59498A1CF2A}" srcOrd="0" destOrd="0" presId="urn:microsoft.com/office/officeart/2005/8/layout/hierarchy2"/>
    <dgm:cxn modelId="{BD1B5133-B456-4D65-8CB4-3CE8CE0C0590}" type="presParOf" srcId="{ADE68609-EF70-46E0-961C-9ADC7C4FD679}" destId="{34217D15-9DF7-4D0D-B6BA-F14441C1B2E3}" srcOrd="1" destOrd="0" presId="urn:microsoft.com/office/officeart/2005/8/layout/hierarchy2"/>
    <dgm:cxn modelId="{75435613-912F-4C9E-8E96-D9A6790C1886}" type="presParOf" srcId="{E62EC61D-4A45-49D8-A5E2-F0FDE1631861}" destId="{88E394C9-1A9A-47A7-9914-A069A6D66E3B}" srcOrd="2" destOrd="0" presId="urn:microsoft.com/office/officeart/2005/8/layout/hierarchy2"/>
    <dgm:cxn modelId="{CF96DA0B-9E3F-43CF-9DAA-21AF7AB93045}" type="presParOf" srcId="{88E394C9-1A9A-47A7-9914-A069A6D66E3B}" destId="{F5367655-EA8A-4DB7-9A12-7D35CECCAE72}" srcOrd="0" destOrd="0" presId="urn:microsoft.com/office/officeart/2005/8/layout/hierarchy2"/>
    <dgm:cxn modelId="{83093C69-552F-4E8F-8E38-C2AB3BE9D8FE}" type="presParOf" srcId="{E62EC61D-4A45-49D8-A5E2-F0FDE1631861}" destId="{82D90BB1-CBE9-4EDD-8B5B-34ED3A0AC9D4}" srcOrd="3" destOrd="0" presId="urn:microsoft.com/office/officeart/2005/8/layout/hierarchy2"/>
    <dgm:cxn modelId="{AD908653-506E-47B9-B731-F4854805A69E}" type="presParOf" srcId="{82D90BB1-CBE9-4EDD-8B5B-34ED3A0AC9D4}" destId="{60AF9AEA-3839-4619-AA86-F6AD5181BF3A}" srcOrd="0" destOrd="0" presId="urn:microsoft.com/office/officeart/2005/8/layout/hierarchy2"/>
    <dgm:cxn modelId="{76D61959-DC60-42F7-B528-1470433CE88A}" type="presParOf" srcId="{82D90BB1-CBE9-4EDD-8B5B-34ED3A0AC9D4}" destId="{025DB8A2-C28B-47D1-9CAB-DC29A25E9419}" srcOrd="1" destOrd="0" presId="urn:microsoft.com/office/officeart/2005/8/layout/hierarchy2"/>
    <dgm:cxn modelId="{561FE5B2-0C88-46A2-B309-C58A88D4FAA7}" type="presParOf" srcId="{E62EC61D-4A45-49D8-A5E2-F0FDE1631861}" destId="{9C4DE05A-9DEF-4631-BC75-163541EB2D0D}" srcOrd="4" destOrd="0" presId="urn:microsoft.com/office/officeart/2005/8/layout/hierarchy2"/>
    <dgm:cxn modelId="{DA4BECC2-BF00-4DD3-91F9-53964690E47A}" type="presParOf" srcId="{9C4DE05A-9DEF-4631-BC75-163541EB2D0D}" destId="{C0478847-5FA9-44FC-BD33-8740D9E2B805}" srcOrd="0" destOrd="0" presId="urn:microsoft.com/office/officeart/2005/8/layout/hierarchy2"/>
    <dgm:cxn modelId="{350F30DF-770B-493D-831B-FBF89C94CFA9}" type="presParOf" srcId="{E62EC61D-4A45-49D8-A5E2-F0FDE1631861}" destId="{885C9129-44B4-4D56-AA5E-2D93522F925F}" srcOrd="5" destOrd="0" presId="urn:microsoft.com/office/officeart/2005/8/layout/hierarchy2"/>
    <dgm:cxn modelId="{3217064F-B790-4A7C-8094-F636648F19A8}" type="presParOf" srcId="{885C9129-44B4-4D56-AA5E-2D93522F925F}" destId="{4E4F3834-7640-452F-B3A9-433A5A403A3F}" srcOrd="0" destOrd="0" presId="urn:microsoft.com/office/officeart/2005/8/layout/hierarchy2"/>
    <dgm:cxn modelId="{7A486F8D-87BD-4E4B-839E-4FB207B2DAE8}" type="presParOf" srcId="{885C9129-44B4-4D56-AA5E-2D93522F925F}" destId="{F1399E74-4902-469B-A5FD-A0A711994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9EA56-BA87-471D-824C-557D3B8B3841}" type="doc">
      <dgm:prSet loTypeId="urn:microsoft.com/office/officeart/2005/8/layout/radial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957A2D-3DBC-42E7-9B06-5D6ED68FA453}">
      <dgm:prSet phldrT="[Текст]"/>
      <dgm:spPr/>
      <dgm:t>
        <a:bodyPr/>
        <a:lstStyle/>
        <a:p>
          <a:r>
            <a:rPr lang="kk-KZ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КАТОДТАҒЫ ПРОЦЕСТЕРДІҢ ҚОЛДАНЫЛУЫ</a:t>
          </a:r>
          <a:endParaRPr lang="ru-RU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30CA0D-F736-450B-BC43-350F625F4FB5}" type="parTrans" cxnId="{85FA092D-E0B3-4BF2-8365-257B476DF30B}">
      <dgm:prSet/>
      <dgm:spPr/>
      <dgm:t>
        <a:bodyPr/>
        <a:lstStyle/>
        <a:p>
          <a:endParaRPr lang="ru-RU"/>
        </a:p>
      </dgm:t>
    </dgm:pt>
    <dgm:pt modelId="{4158FAA7-1990-40CB-AB28-988CA58D4685}" type="sibTrans" cxnId="{85FA092D-E0B3-4BF2-8365-257B476DF30B}">
      <dgm:prSet/>
      <dgm:spPr/>
      <dgm:t>
        <a:bodyPr/>
        <a:lstStyle/>
        <a:p>
          <a:endParaRPr lang="ru-RU"/>
        </a:p>
      </dgm:t>
    </dgm:pt>
    <dgm:pt modelId="{D4AF033E-84F6-420B-A34E-8539691F5B8A}">
      <dgm:prSet phldrT="[Текст]" custT="1"/>
      <dgm:spPr/>
      <dgm:t>
        <a:bodyPr/>
        <a:lstStyle/>
        <a:p>
          <a:r>
            <a:rPr lang="kk-KZ" sz="1800" b="1" dirty="0" smtClean="0"/>
            <a:t>Тоқ көзі</a:t>
          </a:r>
          <a:endParaRPr lang="ru-RU" sz="1800" b="1" dirty="0"/>
        </a:p>
      </dgm:t>
    </dgm:pt>
    <dgm:pt modelId="{23A3A5FB-2F91-4C71-9799-9A58FB0411F7}" type="parTrans" cxnId="{30F7F88E-6986-4039-A431-E923E4E08353}">
      <dgm:prSet/>
      <dgm:spPr/>
      <dgm:t>
        <a:bodyPr/>
        <a:lstStyle/>
        <a:p>
          <a:endParaRPr lang="ru-RU"/>
        </a:p>
      </dgm:t>
    </dgm:pt>
    <dgm:pt modelId="{BA12962D-50CF-4E0F-A39A-269B14B46F2F}" type="sibTrans" cxnId="{30F7F88E-6986-4039-A431-E923E4E08353}">
      <dgm:prSet/>
      <dgm:spPr/>
      <dgm:t>
        <a:bodyPr/>
        <a:lstStyle/>
        <a:p>
          <a:endParaRPr lang="ru-RU"/>
        </a:p>
      </dgm:t>
    </dgm:pt>
    <dgm:pt modelId="{F7B10DF1-9FEC-4358-836C-BA7554A3D244}">
      <dgm:prSet phldrT="[Текст]" custT="1"/>
      <dgm:spPr/>
      <dgm:t>
        <a:bodyPr/>
        <a:lstStyle/>
        <a:p>
          <a:r>
            <a:rPr lang="kk-KZ" sz="1800" b="1" dirty="0" smtClean="0"/>
            <a:t>Органи-калық заттар</a:t>
          </a:r>
          <a:endParaRPr lang="ru-RU" sz="1800" b="1" dirty="0"/>
        </a:p>
      </dgm:t>
    </dgm:pt>
    <dgm:pt modelId="{9CBF47A9-BC41-43C6-99E1-C70157CE54C2}" type="parTrans" cxnId="{D1ECDBF9-74EA-44D7-808C-5087B4D3ACC9}">
      <dgm:prSet/>
      <dgm:spPr/>
      <dgm:t>
        <a:bodyPr/>
        <a:lstStyle/>
        <a:p>
          <a:endParaRPr lang="ru-RU"/>
        </a:p>
      </dgm:t>
    </dgm:pt>
    <dgm:pt modelId="{2637432B-4F94-4D0D-8281-4244A2D22902}" type="sibTrans" cxnId="{D1ECDBF9-74EA-44D7-808C-5087B4D3ACC9}">
      <dgm:prSet/>
      <dgm:spPr/>
      <dgm:t>
        <a:bodyPr/>
        <a:lstStyle/>
        <a:p>
          <a:endParaRPr lang="ru-RU"/>
        </a:p>
      </dgm:t>
    </dgm:pt>
    <dgm:pt modelId="{32542AD7-0047-45BA-A956-4CF403F9414A}">
      <dgm:prSet phldrT="[Текст]" custT="1"/>
      <dgm:spPr/>
      <dgm:t>
        <a:bodyPr/>
        <a:lstStyle/>
        <a:p>
          <a:r>
            <a:rPr lang="kk-KZ" sz="1800" b="1" dirty="0" smtClean="0"/>
            <a:t>Н</a:t>
          </a:r>
          <a:r>
            <a:rPr lang="kk-KZ" sz="1800" b="1" baseline="-25000" dirty="0" smtClean="0"/>
            <a:t>2</a:t>
          </a:r>
          <a:r>
            <a:rPr lang="kk-KZ" sz="1800" b="1" baseline="0" dirty="0" smtClean="0"/>
            <a:t> өндірісін-де </a:t>
          </a:r>
          <a:endParaRPr lang="ru-RU" sz="1800" b="1" dirty="0"/>
        </a:p>
      </dgm:t>
    </dgm:pt>
    <dgm:pt modelId="{7AFE1124-5757-4068-9CD8-ADB7C955A882}" type="parTrans" cxnId="{EBAD71BE-7539-4053-B2BC-28601B0B9D49}">
      <dgm:prSet/>
      <dgm:spPr/>
      <dgm:t>
        <a:bodyPr/>
        <a:lstStyle/>
        <a:p>
          <a:endParaRPr lang="ru-RU"/>
        </a:p>
      </dgm:t>
    </dgm:pt>
    <dgm:pt modelId="{869B226F-CDF1-4697-8BF6-F001A60A3C73}" type="sibTrans" cxnId="{EBAD71BE-7539-4053-B2BC-28601B0B9D49}">
      <dgm:prSet/>
      <dgm:spPr/>
      <dgm:t>
        <a:bodyPr/>
        <a:lstStyle/>
        <a:p>
          <a:endParaRPr lang="ru-RU"/>
        </a:p>
      </dgm:t>
    </dgm:pt>
    <dgm:pt modelId="{3C3BEEC8-249F-47BA-A57D-DFE1BD4E555A}">
      <dgm:prSet phldrT="[Текст]" custT="1"/>
      <dgm:spPr/>
      <dgm:t>
        <a:bodyPr/>
        <a:lstStyle/>
        <a:p>
          <a:r>
            <a:rPr lang="kk-KZ" sz="1800" b="1" dirty="0" smtClean="0"/>
            <a:t>Анилин</a:t>
          </a:r>
          <a:endParaRPr lang="ru-RU" sz="1800" b="1" dirty="0"/>
        </a:p>
      </dgm:t>
    </dgm:pt>
    <dgm:pt modelId="{0934B381-6747-40D1-B4E4-6199C90B79E8}" type="parTrans" cxnId="{4833DD41-F4C6-4233-BC1C-3F628E80702D}">
      <dgm:prSet/>
      <dgm:spPr/>
      <dgm:t>
        <a:bodyPr/>
        <a:lstStyle/>
        <a:p>
          <a:endParaRPr lang="ru-RU"/>
        </a:p>
      </dgm:t>
    </dgm:pt>
    <dgm:pt modelId="{95144E8B-638C-4E92-A74D-DFCCFF97F05A}" type="sibTrans" cxnId="{4833DD41-F4C6-4233-BC1C-3F628E80702D}">
      <dgm:prSet/>
      <dgm:spPr/>
      <dgm:t>
        <a:bodyPr/>
        <a:lstStyle/>
        <a:p>
          <a:endParaRPr lang="ru-RU"/>
        </a:p>
      </dgm:t>
    </dgm:pt>
    <dgm:pt modelId="{0AD1A472-07BB-455E-8395-6D9E49F515C8}">
      <dgm:prSet custT="1"/>
      <dgm:spPr/>
      <dgm:t>
        <a:bodyPr/>
        <a:lstStyle/>
        <a:p>
          <a:r>
            <a:rPr lang="kk-KZ" sz="1800" b="1" dirty="0" smtClean="0"/>
            <a:t>Қаптама алуда</a:t>
          </a:r>
          <a:endParaRPr lang="ru-RU" sz="1800" b="1" dirty="0"/>
        </a:p>
      </dgm:t>
    </dgm:pt>
    <dgm:pt modelId="{5BED8FE4-BC60-4A16-9AA0-1C1DF4091797}" type="parTrans" cxnId="{110E147C-C497-4EB7-95EE-3FDE5E4D0241}">
      <dgm:prSet/>
      <dgm:spPr/>
      <dgm:t>
        <a:bodyPr/>
        <a:lstStyle/>
        <a:p>
          <a:endParaRPr lang="ru-RU"/>
        </a:p>
      </dgm:t>
    </dgm:pt>
    <dgm:pt modelId="{2A266FF0-B8EA-4959-B53A-EF5CED9A264A}" type="sibTrans" cxnId="{110E147C-C497-4EB7-95EE-3FDE5E4D0241}">
      <dgm:prSet/>
      <dgm:spPr/>
      <dgm:t>
        <a:bodyPr/>
        <a:lstStyle/>
        <a:p>
          <a:endParaRPr lang="ru-RU"/>
        </a:p>
      </dgm:t>
    </dgm:pt>
    <dgm:pt modelId="{B16A823B-4CB6-4ECD-B083-12EDAC41EABD}">
      <dgm:prSet custT="1"/>
      <dgm:spPr/>
      <dgm:t>
        <a:bodyPr/>
        <a:lstStyle/>
        <a:p>
          <a:r>
            <a:rPr lang="kk-KZ" sz="1800" b="1" dirty="0" smtClean="0"/>
            <a:t>Таза металл алуда</a:t>
          </a:r>
          <a:endParaRPr lang="ru-RU" sz="1800" b="1" dirty="0"/>
        </a:p>
      </dgm:t>
    </dgm:pt>
    <dgm:pt modelId="{27C86337-F933-41A4-B2F2-25E62569341F}" type="parTrans" cxnId="{C53140AB-1196-41C4-A6A9-0A56D2A27D88}">
      <dgm:prSet/>
      <dgm:spPr/>
      <dgm:t>
        <a:bodyPr/>
        <a:lstStyle/>
        <a:p>
          <a:endParaRPr lang="ru-RU"/>
        </a:p>
      </dgm:t>
    </dgm:pt>
    <dgm:pt modelId="{C3D53470-A173-49EA-963F-B5D94FE60FB3}" type="sibTrans" cxnId="{C53140AB-1196-41C4-A6A9-0A56D2A27D88}">
      <dgm:prSet/>
      <dgm:spPr/>
      <dgm:t>
        <a:bodyPr/>
        <a:lstStyle/>
        <a:p>
          <a:endParaRPr lang="ru-RU"/>
        </a:p>
      </dgm:t>
    </dgm:pt>
    <dgm:pt modelId="{F8B567A8-A2DA-449D-B7F5-9596313DBD7E}">
      <dgm:prSet/>
      <dgm:spPr/>
      <dgm:t>
        <a:bodyPr/>
        <a:lstStyle/>
        <a:p>
          <a:endParaRPr lang="ru-RU"/>
        </a:p>
      </dgm:t>
    </dgm:pt>
    <dgm:pt modelId="{4CE6D567-5945-4EEF-9D17-FEF41F516A67}" type="parTrans" cxnId="{6C65C2E1-C739-4C7D-94D8-46C208A5A6FF}">
      <dgm:prSet/>
      <dgm:spPr/>
      <dgm:t>
        <a:bodyPr/>
        <a:lstStyle/>
        <a:p>
          <a:endParaRPr lang="ru-RU"/>
        </a:p>
      </dgm:t>
    </dgm:pt>
    <dgm:pt modelId="{1D64CFCB-2480-4D9D-AE78-9A2CF3824E58}" type="sibTrans" cxnId="{6C65C2E1-C739-4C7D-94D8-46C208A5A6FF}">
      <dgm:prSet/>
      <dgm:spPr/>
      <dgm:t>
        <a:bodyPr/>
        <a:lstStyle/>
        <a:p>
          <a:endParaRPr lang="ru-RU"/>
        </a:p>
      </dgm:t>
    </dgm:pt>
    <dgm:pt modelId="{63C579DE-CCF3-4690-A82C-7D0D0A9CE626}">
      <dgm:prSet/>
      <dgm:spPr/>
      <dgm:t>
        <a:bodyPr/>
        <a:lstStyle/>
        <a:p>
          <a:r>
            <a:rPr lang="kk-KZ" b="1" dirty="0" smtClean="0"/>
            <a:t>Гидроэлектро</a:t>
          </a:r>
          <a:r>
            <a:rPr lang="en-GB" b="1" dirty="0" smtClean="0"/>
            <a:t>-</a:t>
          </a:r>
          <a:r>
            <a:rPr lang="kk-KZ" b="1" dirty="0" smtClean="0"/>
            <a:t>металлургия</a:t>
          </a:r>
          <a:endParaRPr lang="ru-RU" b="1" dirty="0"/>
        </a:p>
      </dgm:t>
    </dgm:pt>
    <dgm:pt modelId="{42617324-4F98-4266-A30B-3CE86C47E6FF}" type="parTrans" cxnId="{0261C2E1-0D7E-4F97-A4DD-9D3EA3A181FD}">
      <dgm:prSet/>
      <dgm:spPr/>
      <dgm:t>
        <a:bodyPr/>
        <a:lstStyle/>
        <a:p>
          <a:endParaRPr lang="ru-RU"/>
        </a:p>
      </dgm:t>
    </dgm:pt>
    <dgm:pt modelId="{DB439D19-4C9B-426A-80FD-37242EE43BBC}" type="sibTrans" cxnId="{0261C2E1-0D7E-4F97-A4DD-9D3EA3A181FD}">
      <dgm:prSet/>
      <dgm:spPr/>
      <dgm:t>
        <a:bodyPr/>
        <a:lstStyle/>
        <a:p>
          <a:endParaRPr lang="ru-RU"/>
        </a:p>
      </dgm:t>
    </dgm:pt>
    <dgm:pt modelId="{D3771C67-0E78-434D-90AB-80A242897ECB}" type="pres">
      <dgm:prSet presAssocID="{AFD9EA56-BA87-471D-824C-557D3B8B38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CC554-EE75-4DB5-A3AA-60952A081C5C}" type="pres">
      <dgm:prSet presAssocID="{6F957A2D-3DBC-42E7-9B06-5D6ED68FA453}" presName="centerShape" presStyleLbl="node0" presStyleIdx="0" presStyleCnt="1" custScaleX="133856" custScaleY="133856"/>
      <dgm:spPr/>
      <dgm:t>
        <a:bodyPr/>
        <a:lstStyle/>
        <a:p>
          <a:endParaRPr lang="ru-RU"/>
        </a:p>
      </dgm:t>
    </dgm:pt>
    <dgm:pt modelId="{B5BE01BC-4E42-45BA-BE0F-A819009CE6A0}" type="pres">
      <dgm:prSet presAssocID="{D4AF033E-84F6-420B-A34E-8539691F5B8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9A22D-DF22-4629-BD00-92B8AC52F876}" type="pres">
      <dgm:prSet presAssocID="{D4AF033E-84F6-420B-A34E-8539691F5B8A}" presName="dummy" presStyleCnt="0"/>
      <dgm:spPr/>
    </dgm:pt>
    <dgm:pt modelId="{C13F5B92-5374-4F47-9614-44221068E7B9}" type="pres">
      <dgm:prSet presAssocID="{BA12962D-50CF-4E0F-A39A-269B14B46F2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1D2629A2-06E0-4B83-B02C-73FBB91E54ED}" type="pres">
      <dgm:prSet presAssocID="{F7B10DF1-9FEC-4358-836C-BA7554A3D2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5D75-1B34-4F6F-8BEC-24CB24B4D06B}" type="pres">
      <dgm:prSet presAssocID="{F7B10DF1-9FEC-4358-836C-BA7554A3D244}" presName="dummy" presStyleCnt="0"/>
      <dgm:spPr/>
    </dgm:pt>
    <dgm:pt modelId="{10C88E49-B45B-4FC8-9C7A-AB4012DE84D9}" type="pres">
      <dgm:prSet presAssocID="{2637432B-4F94-4D0D-8281-4244A2D2290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41DA842-C0F9-42AC-8B5E-741F123B0B35}" type="pres">
      <dgm:prSet presAssocID="{63C579DE-CCF3-4690-A82C-7D0D0A9CE626}" presName="node" presStyleLbl="node1" presStyleIdx="2" presStyleCnt="7" custScaleX="143657" custScaleY="129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B1F3-D548-4AA0-896C-F36142F720DE}" type="pres">
      <dgm:prSet presAssocID="{63C579DE-CCF3-4690-A82C-7D0D0A9CE626}" presName="dummy" presStyleCnt="0"/>
      <dgm:spPr/>
    </dgm:pt>
    <dgm:pt modelId="{01E3EA29-2B26-4485-A155-5D03DE1ECE03}" type="pres">
      <dgm:prSet presAssocID="{DB439D19-4C9B-426A-80FD-37242EE43BBC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553006A-EC76-4743-B513-5470730EC4E2}" type="pres">
      <dgm:prSet presAssocID="{32542AD7-0047-45BA-A956-4CF403F9414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EC67A-E9CE-4C02-84D4-459F0CC1CB37}" type="pres">
      <dgm:prSet presAssocID="{32542AD7-0047-45BA-A956-4CF403F9414A}" presName="dummy" presStyleCnt="0"/>
      <dgm:spPr/>
    </dgm:pt>
    <dgm:pt modelId="{F3DBAD9F-A028-4C9E-8D3A-EFC4769A7B7C}" type="pres">
      <dgm:prSet presAssocID="{869B226F-CDF1-4697-8BF6-F001A60A3C7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9809DFCE-0B5F-472A-995A-72DBF3F40EF8}" type="pres">
      <dgm:prSet presAssocID="{3C3BEEC8-249F-47BA-A57D-DFE1BD4E55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F8EE-7F37-4A02-A499-5AEA1A72A6D9}" type="pres">
      <dgm:prSet presAssocID="{3C3BEEC8-249F-47BA-A57D-DFE1BD4E555A}" presName="dummy" presStyleCnt="0"/>
      <dgm:spPr/>
    </dgm:pt>
    <dgm:pt modelId="{A4BDF64F-6875-4BE4-937D-62D68E6B5A4C}" type="pres">
      <dgm:prSet presAssocID="{95144E8B-638C-4E92-A74D-DFCCFF97F05A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228C6D6-8900-45BF-909B-95B38D681A60}" type="pres">
      <dgm:prSet presAssocID="{0AD1A472-07BB-455E-8395-6D9E49F515C8}" presName="node" presStyleLbl="node1" presStyleIdx="5" presStyleCnt="7" custScaleX="114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04F17-F85B-4D66-B3C1-0814517B3E33}" type="pres">
      <dgm:prSet presAssocID="{0AD1A472-07BB-455E-8395-6D9E49F515C8}" presName="dummy" presStyleCnt="0"/>
      <dgm:spPr/>
    </dgm:pt>
    <dgm:pt modelId="{257804CA-B40C-411E-83DD-80179937A504}" type="pres">
      <dgm:prSet presAssocID="{2A266FF0-B8EA-4959-B53A-EF5CED9A264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78CCF08-AF35-4936-8837-BEC017CBF35A}" type="pres">
      <dgm:prSet presAssocID="{B16A823B-4CB6-4ECD-B083-12EDAC41EA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6806-1062-4079-A359-6A4DFB355E17}" type="pres">
      <dgm:prSet presAssocID="{B16A823B-4CB6-4ECD-B083-12EDAC41EABD}" presName="dummy" presStyleCnt="0"/>
      <dgm:spPr/>
    </dgm:pt>
    <dgm:pt modelId="{75D34C7B-D723-4FB0-B010-12F17653A43D}" type="pres">
      <dgm:prSet presAssocID="{C3D53470-A173-49EA-963F-B5D94FE60FB3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E408DB0-643F-4CE1-BC33-8CBCDC1CA0BC}" type="presOf" srcId="{BA12962D-50CF-4E0F-A39A-269B14B46F2F}" destId="{C13F5B92-5374-4F47-9614-44221068E7B9}" srcOrd="0" destOrd="0" presId="urn:microsoft.com/office/officeart/2005/8/layout/radial6"/>
    <dgm:cxn modelId="{E7D2A7EC-B9C4-41F2-9B6F-98BC980EB91D}" type="presOf" srcId="{32542AD7-0047-45BA-A956-4CF403F9414A}" destId="{A553006A-EC76-4743-B513-5470730EC4E2}" srcOrd="0" destOrd="0" presId="urn:microsoft.com/office/officeart/2005/8/layout/radial6"/>
    <dgm:cxn modelId="{14199756-8B47-4032-8FCB-A35FFD574B61}" type="presOf" srcId="{F7B10DF1-9FEC-4358-836C-BA7554A3D244}" destId="{1D2629A2-06E0-4B83-B02C-73FBB91E54ED}" srcOrd="0" destOrd="0" presId="urn:microsoft.com/office/officeart/2005/8/layout/radial6"/>
    <dgm:cxn modelId="{6C65C2E1-C739-4C7D-94D8-46C208A5A6FF}" srcId="{AFD9EA56-BA87-471D-824C-557D3B8B3841}" destId="{F8B567A8-A2DA-449D-B7F5-9596313DBD7E}" srcOrd="1" destOrd="0" parTransId="{4CE6D567-5945-4EEF-9D17-FEF41F516A67}" sibTransId="{1D64CFCB-2480-4D9D-AE78-9A2CF3824E58}"/>
    <dgm:cxn modelId="{78894AFB-1D69-4CCB-83CA-E85219D423D6}" type="presOf" srcId="{6F957A2D-3DBC-42E7-9B06-5D6ED68FA453}" destId="{485CC554-EE75-4DB5-A3AA-60952A081C5C}" srcOrd="0" destOrd="0" presId="urn:microsoft.com/office/officeart/2005/8/layout/radial6"/>
    <dgm:cxn modelId="{C53140AB-1196-41C4-A6A9-0A56D2A27D88}" srcId="{6F957A2D-3DBC-42E7-9B06-5D6ED68FA453}" destId="{B16A823B-4CB6-4ECD-B083-12EDAC41EABD}" srcOrd="6" destOrd="0" parTransId="{27C86337-F933-41A4-B2F2-25E62569341F}" sibTransId="{C3D53470-A173-49EA-963F-B5D94FE60FB3}"/>
    <dgm:cxn modelId="{48267353-FD1C-4938-A53F-09B893AA9CAC}" type="presOf" srcId="{2A266FF0-B8EA-4959-B53A-EF5CED9A264A}" destId="{257804CA-B40C-411E-83DD-80179937A504}" srcOrd="0" destOrd="0" presId="urn:microsoft.com/office/officeart/2005/8/layout/radial6"/>
    <dgm:cxn modelId="{3F58BC11-CC95-49BA-A782-5846D3C0186B}" type="presOf" srcId="{63C579DE-CCF3-4690-A82C-7D0D0A9CE626}" destId="{441DA842-C0F9-42AC-8B5E-741F123B0B35}" srcOrd="0" destOrd="0" presId="urn:microsoft.com/office/officeart/2005/8/layout/radial6"/>
    <dgm:cxn modelId="{85FA092D-E0B3-4BF2-8365-257B476DF30B}" srcId="{AFD9EA56-BA87-471D-824C-557D3B8B3841}" destId="{6F957A2D-3DBC-42E7-9B06-5D6ED68FA453}" srcOrd="0" destOrd="0" parTransId="{5E30CA0D-F736-450B-BC43-350F625F4FB5}" sibTransId="{4158FAA7-1990-40CB-AB28-988CA58D4685}"/>
    <dgm:cxn modelId="{110E147C-C497-4EB7-95EE-3FDE5E4D0241}" srcId="{6F957A2D-3DBC-42E7-9B06-5D6ED68FA453}" destId="{0AD1A472-07BB-455E-8395-6D9E49F515C8}" srcOrd="5" destOrd="0" parTransId="{5BED8FE4-BC60-4A16-9AA0-1C1DF4091797}" sibTransId="{2A266FF0-B8EA-4959-B53A-EF5CED9A264A}"/>
    <dgm:cxn modelId="{53EF3AED-FC07-4DFB-9595-37FCDB94602D}" type="presOf" srcId="{95144E8B-638C-4E92-A74D-DFCCFF97F05A}" destId="{A4BDF64F-6875-4BE4-937D-62D68E6B5A4C}" srcOrd="0" destOrd="0" presId="urn:microsoft.com/office/officeart/2005/8/layout/radial6"/>
    <dgm:cxn modelId="{EBAD71BE-7539-4053-B2BC-28601B0B9D49}" srcId="{6F957A2D-3DBC-42E7-9B06-5D6ED68FA453}" destId="{32542AD7-0047-45BA-A956-4CF403F9414A}" srcOrd="3" destOrd="0" parTransId="{7AFE1124-5757-4068-9CD8-ADB7C955A882}" sibTransId="{869B226F-CDF1-4697-8BF6-F001A60A3C73}"/>
    <dgm:cxn modelId="{0261C2E1-0D7E-4F97-A4DD-9D3EA3A181FD}" srcId="{6F957A2D-3DBC-42E7-9B06-5D6ED68FA453}" destId="{63C579DE-CCF3-4690-A82C-7D0D0A9CE626}" srcOrd="2" destOrd="0" parTransId="{42617324-4F98-4266-A30B-3CE86C47E6FF}" sibTransId="{DB439D19-4C9B-426A-80FD-37242EE43BBC}"/>
    <dgm:cxn modelId="{470578B7-49EC-4DD4-8D72-7191364B1728}" type="presOf" srcId="{0AD1A472-07BB-455E-8395-6D9E49F515C8}" destId="{0228C6D6-8900-45BF-909B-95B38D681A60}" srcOrd="0" destOrd="0" presId="urn:microsoft.com/office/officeart/2005/8/layout/radial6"/>
    <dgm:cxn modelId="{1F6D1D47-0C14-4461-88C5-5AC9983D2461}" type="presOf" srcId="{C3D53470-A173-49EA-963F-B5D94FE60FB3}" destId="{75D34C7B-D723-4FB0-B010-12F17653A43D}" srcOrd="0" destOrd="0" presId="urn:microsoft.com/office/officeart/2005/8/layout/radial6"/>
    <dgm:cxn modelId="{E516F66C-2ADB-47BC-A746-A822A4418BAA}" type="presOf" srcId="{3C3BEEC8-249F-47BA-A57D-DFE1BD4E555A}" destId="{9809DFCE-0B5F-472A-995A-72DBF3F40EF8}" srcOrd="0" destOrd="0" presId="urn:microsoft.com/office/officeart/2005/8/layout/radial6"/>
    <dgm:cxn modelId="{9997CDDE-17C8-42A4-91AB-7530915B1650}" type="presOf" srcId="{B16A823B-4CB6-4ECD-B083-12EDAC41EABD}" destId="{578CCF08-AF35-4936-8837-BEC017CBF35A}" srcOrd="0" destOrd="0" presId="urn:microsoft.com/office/officeart/2005/8/layout/radial6"/>
    <dgm:cxn modelId="{6176C819-B54A-414B-BA58-538E7B0B3AF8}" type="presOf" srcId="{D4AF033E-84F6-420B-A34E-8539691F5B8A}" destId="{B5BE01BC-4E42-45BA-BE0F-A819009CE6A0}" srcOrd="0" destOrd="0" presId="urn:microsoft.com/office/officeart/2005/8/layout/radial6"/>
    <dgm:cxn modelId="{4833DD41-F4C6-4233-BC1C-3F628E80702D}" srcId="{6F957A2D-3DBC-42E7-9B06-5D6ED68FA453}" destId="{3C3BEEC8-249F-47BA-A57D-DFE1BD4E555A}" srcOrd="4" destOrd="0" parTransId="{0934B381-6747-40D1-B4E4-6199C90B79E8}" sibTransId="{95144E8B-638C-4E92-A74D-DFCCFF97F05A}"/>
    <dgm:cxn modelId="{EC487BAC-ED15-4A33-AAC0-D48D892A5F26}" type="presOf" srcId="{2637432B-4F94-4D0D-8281-4244A2D22902}" destId="{10C88E49-B45B-4FC8-9C7A-AB4012DE84D9}" srcOrd="0" destOrd="0" presId="urn:microsoft.com/office/officeart/2005/8/layout/radial6"/>
    <dgm:cxn modelId="{8453B7B8-3C8F-4E03-B322-DA17DC1417E5}" type="presOf" srcId="{DB439D19-4C9B-426A-80FD-37242EE43BBC}" destId="{01E3EA29-2B26-4485-A155-5D03DE1ECE03}" srcOrd="0" destOrd="0" presId="urn:microsoft.com/office/officeart/2005/8/layout/radial6"/>
    <dgm:cxn modelId="{D1ECDBF9-74EA-44D7-808C-5087B4D3ACC9}" srcId="{6F957A2D-3DBC-42E7-9B06-5D6ED68FA453}" destId="{F7B10DF1-9FEC-4358-836C-BA7554A3D244}" srcOrd="1" destOrd="0" parTransId="{9CBF47A9-BC41-43C6-99E1-C70157CE54C2}" sibTransId="{2637432B-4F94-4D0D-8281-4244A2D22902}"/>
    <dgm:cxn modelId="{30F7F88E-6986-4039-A431-E923E4E08353}" srcId="{6F957A2D-3DBC-42E7-9B06-5D6ED68FA453}" destId="{D4AF033E-84F6-420B-A34E-8539691F5B8A}" srcOrd="0" destOrd="0" parTransId="{23A3A5FB-2F91-4C71-9799-9A58FB0411F7}" sibTransId="{BA12962D-50CF-4E0F-A39A-269B14B46F2F}"/>
    <dgm:cxn modelId="{4832EDF1-FA3A-4D3C-929B-A8677FEFE6BB}" type="presOf" srcId="{869B226F-CDF1-4697-8BF6-F001A60A3C73}" destId="{F3DBAD9F-A028-4C9E-8D3A-EFC4769A7B7C}" srcOrd="0" destOrd="0" presId="urn:microsoft.com/office/officeart/2005/8/layout/radial6"/>
    <dgm:cxn modelId="{88414444-4881-4035-A880-131AAC8E59B1}" type="presOf" srcId="{AFD9EA56-BA87-471D-824C-557D3B8B3841}" destId="{D3771C67-0E78-434D-90AB-80A242897ECB}" srcOrd="0" destOrd="0" presId="urn:microsoft.com/office/officeart/2005/8/layout/radial6"/>
    <dgm:cxn modelId="{C046B2D5-ED66-456F-B375-5CE799EEB62F}" type="presParOf" srcId="{D3771C67-0E78-434D-90AB-80A242897ECB}" destId="{485CC554-EE75-4DB5-A3AA-60952A081C5C}" srcOrd="0" destOrd="0" presId="urn:microsoft.com/office/officeart/2005/8/layout/radial6"/>
    <dgm:cxn modelId="{6BB75687-3FAD-4E7F-8498-FA0320ABD927}" type="presParOf" srcId="{D3771C67-0E78-434D-90AB-80A242897ECB}" destId="{B5BE01BC-4E42-45BA-BE0F-A819009CE6A0}" srcOrd="1" destOrd="0" presId="urn:microsoft.com/office/officeart/2005/8/layout/radial6"/>
    <dgm:cxn modelId="{6A37A5E0-E447-4A0A-B475-D3B70B5D4553}" type="presParOf" srcId="{D3771C67-0E78-434D-90AB-80A242897ECB}" destId="{47E9A22D-DF22-4629-BD00-92B8AC52F876}" srcOrd="2" destOrd="0" presId="urn:microsoft.com/office/officeart/2005/8/layout/radial6"/>
    <dgm:cxn modelId="{948585D0-106B-43C0-BE5E-133E6DCA9ADA}" type="presParOf" srcId="{D3771C67-0E78-434D-90AB-80A242897ECB}" destId="{C13F5B92-5374-4F47-9614-44221068E7B9}" srcOrd="3" destOrd="0" presId="urn:microsoft.com/office/officeart/2005/8/layout/radial6"/>
    <dgm:cxn modelId="{937336B7-8160-4DB9-8D77-21862F3C69E3}" type="presParOf" srcId="{D3771C67-0E78-434D-90AB-80A242897ECB}" destId="{1D2629A2-06E0-4B83-B02C-73FBB91E54ED}" srcOrd="4" destOrd="0" presId="urn:microsoft.com/office/officeart/2005/8/layout/radial6"/>
    <dgm:cxn modelId="{5CBE91FE-BF0B-4AC8-8F88-3B126E4C9871}" type="presParOf" srcId="{D3771C67-0E78-434D-90AB-80A242897ECB}" destId="{847D5D75-1B34-4F6F-8BEC-24CB24B4D06B}" srcOrd="5" destOrd="0" presId="urn:microsoft.com/office/officeart/2005/8/layout/radial6"/>
    <dgm:cxn modelId="{8E704064-04DA-4E72-B0FF-40A8077D9E83}" type="presParOf" srcId="{D3771C67-0E78-434D-90AB-80A242897ECB}" destId="{10C88E49-B45B-4FC8-9C7A-AB4012DE84D9}" srcOrd="6" destOrd="0" presId="urn:microsoft.com/office/officeart/2005/8/layout/radial6"/>
    <dgm:cxn modelId="{0A9705E5-ED9E-4614-A56A-AFD6787E9E06}" type="presParOf" srcId="{D3771C67-0E78-434D-90AB-80A242897ECB}" destId="{441DA842-C0F9-42AC-8B5E-741F123B0B35}" srcOrd="7" destOrd="0" presId="urn:microsoft.com/office/officeart/2005/8/layout/radial6"/>
    <dgm:cxn modelId="{5E10268E-90CC-4F37-A795-6D73C997ADF1}" type="presParOf" srcId="{D3771C67-0E78-434D-90AB-80A242897ECB}" destId="{2DE6B1F3-D548-4AA0-896C-F36142F720DE}" srcOrd="8" destOrd="0" presId="urn:microsoft.com/office/officeart/2005/8/layout/radial6"/>
    <dgm:cxn modelId="{51A28723-2D00-4995-BAB2-69F8F10B286A}" type="presParOf" srcId="{D3771C67-0E78-434D-90AB-80A242897ECB}" destId="{01E3EA29-2B26-4485-A155-5D03DE1ECE03}" srcOrd="9" destOrd="0" presId="urn:microsoft.com/office/officeart/2005/8/layout/radial6"/>
    <dgm:cxn modelId="{B8CD2C50-80DA-43F6-A2C7-A9D419ADA5EE}" type="presParOf" srcId="{D3771C67-0E78-434D-90AB-80A242897ECB}" destId="{A553006A-EC76-4743-B513-5470730EC4E2}" srcOrd="10" destOrd="0" presId="urn:microsoft.com/office/officeart/2005/8/layout/radial6"/>
    <dgm:cxn modelId="{440F785E-4782-4C7A-9A2A-4CED80F59F0D}" type="presParOf" srcId="{D3771C67-0E78-434D-90AB-80A242897ECB}" destId="{86CEC67A-E9CE-4C02-84D4-459F0CC1CB37}" srcOrd="11" destOrd="0" presId="urn:microsoft.com/office/officeart/2005/8/layout/radial6"/>
    <dgm:cxn modelId="{D5FF2936-4EE8-4C9D-9F89-6D5E564F27DD}" type="presParOf" srcId="{D3771C67-0E78-434D-90AB-80A242897ECB}" destId="{F3DBAD9F-A028-4C9E-8D3A-EFC4769A7B7C}" srcOrd="12" destOrd="0" presId="urn:microsoft.com/office/officeart/2005/8/layout/radial6"/>
    <dgm:cxn modelId="{0503D9F1-33A0-4AFF-9703-AEE3CC799344}" type="presParOf" srcId="{D3771C67-0E78-434D-90AB-80A242897ECB}" destId="{9809DFCE-0B5F-472A-995A-72DBF3F40EF8}" srcOrd="13" destOrd="0" presId="urn:microsoft.com/office/officeart/2005/8/layout/radial6"/>
    <dgm:cxn modelId="{562603D3-4215-4E40-BB55-F89ACB96EC4C}" type="presParOf" srcId="{D3771C67-0E78-434D-90AB-80A242897ECB}" destId="{BC26F8EE-7F37-4A02-A499-5AEA1A72A6D9}" srcOrd="14" destOrd="0" presId="urn:microsoft.com/office/officeart/2005/8/layout/radial6"/>
    <dgm:cxn modelId="{D3FDA0BC-A4AD-4167-A999-50B6BB506374}" type="presParOf" srcId="{D3771C67-0E78-434D-90AB-80A242897ECB}" destId="{A4BDF64F-6875-4BE4-937D-62D68E6B5A4C}" srcOrd="15" destOrd="0" presId="urn:microsoft.com/office/officeart/2005/8/layout/radial6"/>
    <dgm:cxn modelId="{626AE9F5-039E-4B33-9466-C696A872913D}" type="presParOf" srcId="{D3771C67-0E78-434D-90AB-80A242897ECB}" destId="{0228C6D6-8900-45BF-909B-95B38D681A60}" srcOrd="16" destOrd="0" presId="urn:microsoft.com/office/officeart/2005/8/layout/radial6"/>
    <dgm:cxn modelId="{7F291A02-E7F9-4E60-AF4D-E59580833A16}" type="presParOf" srcId="{D3771C67-0E78-434D-90AB-80A242897ECB}" destId="{E8104F17-F85B-4D66-B3C1-0814517B3E33}" srcOrd="17" destOrd="0" presId="urn:microsoft.com/office/officeart/2005/8/layout/radial6"/>
    <dgm:cxn modelId="{091ADC81-A73E-419F-9407-B47BE4CF0683}" type="presParOf" srcId="{D3771C67-0E78-434D-90AB-80A242897ECB}" destId="{257804CA-B40C-411E-83DD-80179937A504}" srcOrd="18" destOrd="0" presId="urn:microsoft.com/office/officeart/2005/8/layout/radial6"/>
    <dgm:cxn modelId="{8D7D8A7D-5739-42F0-A08E-0933BD0A1821}" type="presParOf" srcId="{D3771C67-0E78-434D-90AB-80A242897ECB}" destId="{578CCF08-AF35-4936-8837-BEC017CBF35A}" srcOrd="19" destOrd="0" presId="urn:microsoft.com/office/officeart/2005/8/layout/radial6"/>
    <dgm:cxn modelId="{9501C1FB-95FC-421B-A9AE-11DDBC3DBA7F}" type="presParOf" srcId="{D3771C67-0E78-434D-90AB-80A242897ECB}" destId="{329B6806-1062-4079-A359-6A4DFB355E17}" srcOrd="20" destOrd="0" presId="urn:microsoft.com/office/officeart/2005/8/layout/radial6"/>
    <dgm:cxn modelId="{83CC41CC-5F8E-4890-A88B-C308C3F20830}" type="presParOf" srcId="{D3771C67-0E78-434D-90AB-80A242897ECB}" destId="{75D34C7B-D723-4FB0-B010-12F17653A43D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9EA56-BA87-471D-824C-557D3B8B3841}" type="doc">
      <dgm:prSet loTypeId="urn:microsoft.com/office/officeart/2005/8/layout/radial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957A2D-3DBC-42E7-9B06-5D6ED68FA453}">
      <dgm:prSet phldrT="[Текст]"/>
      <dgm:spPr/>
      <dgm:t>
        <a:bodyPr/>
        <a:lstStyle/>
        <a:p>
          <a:r>
            <a:rPr lang="kk-KZ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АНОДТАҒЫ ПРОЦЕСТЕРДІҢ ҚОЛДАНЫЛУЫ</a:t>
          </a:r>
          <a:endParaRPr lang="ru-RU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30CA0D-F736-450B-BC43-350F625F4FB5}" type="parTrans" cxnId="{85FA092D-E0B3-4BF2-8365-257B476DF30B}">
      <dgm:prSet/>
      <dgm:spPr/>
      <dgm:t>
        <a:bodyPr/>
        <a:lstStyle/>
        <a:p>
          <a:endParaRPr lang="ru-RU"/>
        </a:p>
      </dgm:t>
    </dgm:pt>
    <dgm:pt modelId="{4158FAA7-1990-40CB-AB28-988CA58D4685}" type="sibTrans" cxnId="{85FA092D-E0B3-4BF2-8365-257B476DF30B}">
      <dgm:prSet/>
      <dgm:spPr/>
      <dgm:t>
        <a:bodyPr/>
        <a:lstStyle/>
        <a:p>
          <a:endParaRPr lang="ru-RU"/>
        </a:p>
      </dgm:t>
    </dgm:pt>
    <dgm:pt modelId="{D4AF033E-84F6-420B-A34E-8539691F5B8A}">
      <dgm:prSet phldrT="[Текст]" custT="1"/>
      <dgm:spPr/>
      <dgm:t>
        <a:bodyPr/>
        <a:lstStyle/>
        <a:p>
          <a:r>
            <a:rPr lang="kk-KZ" sz="1800" b="1" dirty="0" smtClean="0"/>
            <a:t>Тоқ көзі</a:t>
          </a:r>
          <a:endParaRPr lang="ru-RU" sz="1800" b="1" dirty="0"/>
        </a:p>
      </dgm:t>
    </dgm:pt>
    <dgm:pt modelId="{23A3A5FB-2F91-4C71-9799-9A58FB0411F7}" type="parTrans" cxnId="{30F7F88E-6986-4039-A431-E923E4E08353}">
      <dgm:prSet/>
      <dgm:spPr/>
      <dgm:t>
        <a:bodyPr/>
        <a:lstStyle/>
        <a:p>
          <a:endParaRPr lang="ru-RU"/>
        </a:p>
      </dgm:t>
    </dgm:pt>
    <dgm:pt modelId="{BA12962D-50CF-4E0F-A39A-269B14B46F2F}" type="sibTrans" cxnId="{30F7F88E-6986-4039-A431-E923E4E08353}">
      <dgm:prSet/>
      <dgm:spPr/>
      <dgm:t>
        <a:bodyPr/>
        <a:lstStyle/>
        <a:p>
          <a:endParaRPr lang="ru-RU"/>
        </a:p>
      </dgm:t>
    </dgm:pt>
    <dgm:pt modelId="{F7B10DF1-9FEC-4358-836C-BA7554A3D244}">
      <dgm:prSet phldrT="[Текст]" custT="1"/>
      <dgm:spPr/>
      <dgm:t>
        <a:bodyPr/>
        <a:lstStyle/>
        <a:p>
          <a:r>
            <a:rPr lang="en-US" sz="1800" b="1" dirty="0" smtClean="0"/>
            <a:t>MnO</a:t>
          </a:r>
          <a:r>
            <a:rPr lang="en-US" sz="1800" b="1" baseline="-25000" dirty="0" smtClean="0"/>
            <a:t>2</a:t>
          </a:r>
          <a:endParaRPr lang="kk-KZ" sz="1800" b="1" baseline="0" dirty="0" smtClean="0"/>
        </a:p>
      </dgm:t>
    </dgm:pt>
    <dgm:pt modelId="{9CBF47A9-BC41-43C6-99E1-C70157CE54C2}" type="parTrans" cxnId="{D1ECDBF9-74EA-44D7-808C-5087B4D3ACC9}">
      <dgm:prSet/>
      <dgm:spPr/>
      <dgm:t>
        <a:bodyPr/>
        <a:lstStyle/>
        <a:p>
          <a:endParaRPr lang="ru-RU"/>
        </a:p>
      </dgm:t>
    </dgm:pt>
    <dgm:pt modelId="{2637432B-4F94-4D0D-8281-4244A2D22902}" type="sibTrans" cxnId="{D1ECDBF9-74EA-44D7-808C-5087B4D3ACC9}">
      <dgm:prSet/>
      <dgm:spPr/>
      <dgm:t>
        <a:bodyPr/>
        <a:lstStyle/>
        <a:p>
          <a:endParaRPr lang="ru-RU"/>
        </a:p>
      </dgm:t>
    </dgm:pt>
    <dgm:pt modelId="{32542AD7-0047-45BA-A956-4CF403F9414A}">
      <dgm:prSet phldrT="[Текст]" custT="1"/>
      <dgm:spPr/>
      <dgm:t>
        <a:bodyPr/>
        <a:lstStyle/>
        <a:p>
          <a:r>
            <a:rPr lang="en-US" sz="1800" b="1" dirty="0" smtClean="0"/>
            <a:t>O</a:t>
          </a:r>
          <a:r>
            <a:rPr lang="kk-KZ" sz="1800" b="1" baseline="-25000" dirty="0" smtClean="0"/>
            <a:t>2</a:t>
          </a:r>
          <a:r>
            <a:rPr lang="kk-KZ" sz="1800" b="1" baseline="0" dirty="0" smtClean="0"/>
            <a:t> алуда </a:t>
          </a:r>
          <a:endParaRPr lang="ru-RU" sz="1800" b="1" dirty="0"/>
        </a:p>
      </dgm:t>
    </dgm:pt>
    <dgm:pt modelId="{7AFE1124-5757-4068-9CD8-ADB7C955A882}" type="parTrans" cxnId="{EBAD71BE-7539-4053-B2BC-28601B0B9D49}">
      <dgm:prSet/>
      <dgm:spPr/>
      <dgm:t>
        <a:bodyPr/>
        <a:lstStyle/>
        <a:p>
          <a:endParaRPr lang="ru-RU"/>
        </a:p>
      </dgm:t>
    </dgm:pt>
    <dgm:pt modelId="{869B226F-CDF1-4697-8BF6-F001A60A3C73}" type="sibTrans" cxnId="{EBAD71BE-7539-4053-B2BC-28601B0B9D49}">
      <dgm:prSet/>
      <dgm:spPr/>
      <dgm:t>
        <a:bodyPr/>
        <a:lstStyle/>
        <a:p>
          <a:endParaRPr lang="ru-RU"/>
        </a:p>
      </dgm:t>
    </dgm:pt>
    <dgm:pt modelId="{3C3BEEC8-249F-47BA-A57D-DFE1BD4E555A}">
      <dgm:prSet phldrT="[Текст]" custT="1"/>
      <dgm:spPr/>
      <dgm:t>
        <a:bodyPr/>
        <a:lstStyle/>
        <a:p>
          <a:r>
            <a:rPr lang="en-US" sz="1800" b="1" dirty="0" smtClean="0"/>
            <a:t>Cu</a:t>
          </a:r>
          <a:r>
            <a:rPr lang="en-US" sz="1800" b="1" baseline="-25000" dirty="0" smtClean="0"/>
            <a:t>2</a:t>
          </a:r>
          <a:r>
            <a:rPr lang="en-US" sz="1800" b="1" baseline="0" dirty="0" smtClean="0"/>
            <a:t>O</a:t>
          </a:r>
        </a:p>
        <a:p>
          <a:r>
            <a:rPr lang="kk-KZ" sz="1800" b="1" baseline="0" dirty="0" smtClean="0"/>
            <a:t>қосылысын алуда</a:t>
          </a:r>
          <a:endParaRPr lang="ru-RU" sz="1800" b="1" dirty="0"/>
        </a:p>
      </dgm:t>
    </dgm:pt>
    <dgm:pt modelId="{0934B381-6747-40D1-B4E4-6199C90B79E8}" type="parTrans" cxnId="{4833DD41-F4C6-4233-BC1C-3F628E80702D}">
      <dgm:prSet/>
      <dgm:spPr/>
      <dgm:t>
        <a:bodyPr/>
        <a:lstStyle/>
        <a:p>
          <a:endParaRPr lang="ru-RU"/>
        </a:p>
      </dgm:t>
    </dgm:pt>
    <dgm:pt modelId="{95144E8B-638C-4E92-A74D-DFCCFF97F05A}" type="sibTrans" cxnId="{4833DD41-F4C6-4233-BC1C-3F628E80702D}">
      <dgm:prSet/>
      <dgm:spPr/>
      <dgm:t>
        <a:bodyPr/>
        <a:lstStyle/>
        <a:p>
          <a:endParaRPr lang="ru-RU"/>
        </a:p>
      </dgm:t>
    </dgm:pt>
    <dgm:pt modelId="{0AD1A472-07BB-455E-8395-6D9E49F515C8}">
      <dgm:prSet custT="1"/>
      <dgm:spPr/>
      <dgm:t>
        <a:bodyPr/>
        <a:lstStyle/>
        <a:p>
          <a:r>
            <a:rPr lang="kk-KZ" sz="1800" b="1" dirty="0" smtClean="0"/>
            <a:t>Органи-калық заттар</a:t>
          </a:r>
          <a:endParaRPr lang="ru-RU" sz="1800" b="1" dirty="0"/>
        </a:p>
      </dgm:t>
    </dgm:pt>
    <dgm:pt modelId="{5BED8FE4-BC60-4A16-9AA0-1C1DF4091797}" type="parTrans" cxnId="{110E147C-C497-4EB7-95EE-3FDE5E4D0241}">
      <dgm:prSet/>
      <dgm:spPr/>
      <dgm:t>
        <a:bodyPr/>
        <a:lstStyle/>
        <a:p>
          <a:endParaRPr lang="ru-RU"/>
        </a:p>
      </dgm:t>
    </dgm:pt>
    <dgm:pt modelId="{2A266FF0-B8EA-4959-B53A-EF5CED9A264A}" type="sibTrans" cxnId="{110E147C-C497-4EB7-95EE-3FDE5E4D0241}">
      <dgm:prSet/>
      <dgm:spPr/>
      <dgm:t>
        <a:bodyPr/>
        <a:lstStyle/>
        <a:p>
          <a:endParaRPr lang="ru-RU"/>
        </a:p>
      </dgm:t>
    </dgm:pt>
    <dgm:pt modelId="{B16A823B-4CB6-4ECD-B083-12EDAC41EABD}">
      <dgm:prSet custT="1"/>
      <dgm:spPr/>
      <dgm:t>
        <a:bodyPr/>
        <a:lstStyle/>
        <a:p>
          <a:r>
            <a:rPr lang="kk-KZ" sz="1800" b="1" dirty="0" smtClean="0"/>
            <a:t>Электрорафинир-леуде</a:t>
          </a:r>
          <a:endParaRPr lang="ru-RU" sz="1800" b="1" dirty="0"/>
        </a:p>
      </dgm:t>
    </dgm:pt>
    <dgm:pt modelId="{27C86337-F933-41A4-B2F2-25E62569341F}" type="parTrans" cxnId="{C53140AB-1196-41C4-A6A9-0A56D2A27D88}">
      <dgm:prSet/>
      <dgm:spPr/>
      <dgm:t>
        <a:bodyPr/>
        <a:lstStyle/>
        <a:p>
          <a:endParaRPr lang="ru-RU"/>
        </a:p>
      </dgm:t>
    </dgm:pt>
    <dgm:pt modelId="{C3D53470-A173-49EA-963F-B5D94FE60FB3}" type="sibTrans" cxnId="{C53140AB-1196-41C4-A6A9-0A56D2A27D88}">
      <dgm:prSet/>
      <dgm:spPr/>
      <dgm:t>
        <a:bodyPr/>
        <a:lstStyle/>
        <a:p>
          <a:endParaRPr lang="ru-RU"/>
        </a:p>
      </dgm:t>
    </dgm:pt>
    <dgm:pt modelId="{2D9ED0A2-AA3F-41D4-B820-88CA63717B66}">
      <dgm:prSet/>
      <dgm:spPr/>
      <dgm:t>
        <a:bodyPr/>
        <a:lstStyle/>
        <a:p>
          <a:r>
            <a:rPr lang="kk-KZ" b="1" dirty="0" smtClean="0"/>
            <a:t>Гипохлорид </a:t>
          </a:r>
          <a:endParaRPr lang="ru-RU" b="1" dirty="0"/>
        </a:p>
      </dgm:t>
    </dgm:pt>
    <dgm:pt modelId="{40EF49BF-B9DA-41F4-B1F9-6BBCBB7E12F4}" type="parTrans" cxnId="{A113C202-D228-4264-AF11-60836B5BEC2D}">
      <dgm:prSet/>
      <dgm:spPr/>
      <dgm:t>
        <a:bodyPr/>
        <a:lstStyle/>
        <a:p>
          <a:endParaRPr lang="ru-RU"/>
        </a:p>
      </dgm:t>
    </dgm:pt>
    <dgm:pt modelId="{630A17A5-836B-498E-BDD7-1EC14DDB0F74}" type="sibTrans" cxnId="{A113C202-D228-4264-AF11-60836B5BEC2D}">
      <dgm:prSet/>
      <dgm:spPr/>
      <dgm:t>
        <a:bodyPr/>
        <a:lstStyle/>
        <a:p>
          <a:endParaRPr lang="ru-RU"/>
        </a:p>
      </dgm:t>
    </dgm:pt>
    <dgm:pt modelId="{4DC3C5A8-08F7-4ACB-BEE8-B0E6DAD137D0}" type="pres">
      <dgm:prSet presAssocID="{AFD9EA56-BA87-471D-824C-557D3B8B38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258DC-32FB-4EE4-8AAF-28999C554E7F}" type="pres">
      <dgm:prSet presAssocID="{AFD9EA56-BA87-471D-824C-557D3B8B3841}" presName="radial" presStyleCnt="0">
        <dgm:presLayoutVars>
          <dgm:animLvl val="ctr"/>
        </dgm:presLayoutVars>
      </dgm:prSet>
      <dgm:spPr/>
    </dgm:pt>
    <dgm:pt modelId="{4A8557D9-30F9-402F-A158-6C71F5055EF8}" type="pres">
      <dgm:prSet presAssocID="{6F957A2D-3DBC-42E7-9B06-5D6ED68FA453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92CD7660-34F5-46F9-9FED-F48314D43897}" type="pres">
      <dgm:prSet presAssocID="{D4AF033E-84F6-420B-A34E-8539691F5B8A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6A2E3-A1F2-41E3-8C88-37AB9F8A025A}" type="pres">
      <dgm:prSet presAssocID="{2D9ED0A2-AA3F-41D4-B820-88CA63717B66}" presName="node" presStyleLbl="vennNode1" presStyleIdx="2" presStyleCnt="8" custScaleX="114243" custRadScaleRad="106828" custRadScaleInc="9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E145C-4E1E-4A7C-870F-7877E9FC3583}" type="pres">
      <dgm:prSet presAssocID="{F7B10DF1-9FEC-4358-836C-BA7554A3D244}" presName="node" presStyleLbl="vennNode1" presStyleIdx="3" presStyleCnt="8" custRadScaleRad="108366" custRadScaleInc="-100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72605-EA6E-43BE-B82A-89CD3C8403D1}" type="pres">
      <dgm:prSet presAssocID="{32542AD7-0047-45BA-A956-4CF403F9414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81103-4FB6-4BAF-8694-85BFFB10F389}" type="pres">
      <dgm:prSet presAssocID="{3C3BEEC8-249F-47BA-A57D-DFE1BD4E555A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BFE3E-D7CF-43E4-A770-49565B854D36}" type="pres">
      <dgm:prSet presAssocID="{0AD1A472-07BB-455E-8395-6D9E49F515C8}" presName="node" presStyleLbl="vennNode1" presStyleIdx="6" presStyleCnt="8" custScaleX="10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842FC-9202-4E7D-9B1E-177B74D0D7A0}" type="pres">
      <dgm:prSet presAssocID="{B16A823B-4CB6-4ECD-B083-12EDAC41EABD}" presName="node" presStyleLbl="vennNode1" presStyleIdx="7" presStyleCnt="8" custScaleX="109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ACFFF-A61B-4F4B-90AB-2BDC2FD01D75}" type="presOf" srcId="{2D9ED0A2-AA3F-41D4-B820-88CA63717B66}" destId="{EA26A2E3-A1F2-41E3-8C88-37AB9F8A025A}" srcOrd="0" destOrd="0" presId="urn:microsoft.com/office/officeart/2005/8/layout/radial3"/>
    <dgm:cxn modelId="{85FA092D-E0B3-4BF2-8365-257B476DF30B}" srcId="{AFD9EA56-BA87-471D-824C-557D3B8B3841}" destId="{6F957A2D-3DBC-42E7-9B06-5D6ED68FA453}" srcOrd="0" destOrd="0" parTransId="{5E30CA0D-F736-450B-BC43-350F625F4FB5}" sibTransId="{4158FAA7-1990-40CB-AB28-988CA58D4685}"/>
    <dgm:cxn modelId="{ACD0C47A-65DA-42F6-9BCC-D60E3A6DE65A}" type="presOf" srcId="{32542AD7-0047-45BA-A956-4CF403F9414A}" destId="{70872605-EA6E-43BE-B82A-89CD3C8403D1}" srcOrd="0" destOrd="0" presId="urn:microsoft.com/office/officeart/2005/8/layout/radial3"/>
    <dgm:cxn modelId="{28265B26-6965-4BA9-AA9E-644A5D176B07}" type="presOf" srcId="{0AD1A472-07BB-455E-8395-6D9E49F515C8}" destId="{0D2BFE3E-D7CF-43E4-A770-49565B854D36}" srcOrd="0" destOrd="0" presId="urn:microsoft.com/office/officeart/2005/8/layout/radial3"/>
    <dgm:cxn modelId="{90D0D187-88C2-49AF-B995-5DFB8D385A61}" type="presOf" srcId="{B16A823B-4CB6-4ECD-B083-12EDAC41EABD}" destId="{367842FC-9202-4E7D-9B1E-177B74D0D7A0}" srcOrd="0" destOrd="0" presId="urn:microsoft.com/office/officeart/2005/8/layout/radial3"/>
    <dgm:cxn modelId="{4833DD41-F4C6-4233-BC1C-3F628E80702D}" srcId="{6F957A2D-3DBC-42E7-9B06-5D6ED68FA453}" destId="{3C3BEEC8-249F-47BA-A57D-DFE1BD4E555A}" srcOrd="4" destOrd="0" parTransId="{0934B381-6747-40D1-B4E4-6199C90B79E8}" sibTransId="{95144E8B-638C-4E92-A74D-DFCCFF97F05A}"/>
    <dgm:cxn modelId="{CE26CD51-71C1-4E10-A67D-50C80362E914}" type="presOf" srcId="{3C3BEEC8-249F-47BA-A57D-DFE1BD4E555A}" destId="{A3381103-4FB6-4BAF-8694-85BFFB10F389}" srcOrd="0" destOrd="0" presId="urn:microsoft.com/office/officeart/2005/8/layout/radial3"/>
    <dgm:cxn modelId="{9CBD1457-5694-49CE-8F0C-E955884E4B30}" type="presOf" srcId="{6F957A2D-3DBC-42E7-9B06-5D6ED68FA453}" destId="{4A8557D9-30F9-402F-A158-6C71F5055EF8}" srcOrd="0" destOrd="0" presId="urn:microsoft.com/office/officeart/2005/8/layout/radial3"/>
    <dgm:cxn modelId="{E3F3FBD1-FB62-4868-85EF-67E702C89376}" type="presOf" srcId="{AFD9EA56-BA87-471D-824C-557D3B8B3841}" destId="{4DC3C5A8-08F7-4ACB-BEE8-B0E6DAD137D0}" srcOrd="0" destOrd="0" presId="urn:microsoft.com/office/officeart/2005/8/layout/radial3"/>
    <dgm:cxn modelId="{EBAD71BE-7539-4053-B2BC-28601B0B9D49}" srcId="{6F957A2D-3DBC-42E7-9B06-5D6ED68FA453}" destId="{32542AD7-0047-45BA-A956-4CF403F9414A}" srcOrd="3" destOrd="0" parTransId="{7AFE1124-5757-4068-9CD8-ADB7C955A882}" sibTransId="{869B226F-CDF1-4697-8BF6-F001A60A3C73}"/>
    <dgm:cxn modelId="{D1ECDBF9-74EA-44D7-808C-5087B4D3ACC9}" srcId="{6F957A2D-3DBC-42E7-9B06-5D6ED68FA453}" destId="{F7B10DF1-9FEC-4358-836C-BA7554A3D244}" srcOrd="2" destOrd="0" parTransId="{9CBF47A9-BC41-43C6-99E1-C70157CE54C2}" sibTransId="{2637432B-4F94-4D0D-8281-4244A2D22902}"/>
    <dgm:cxn modelId="{110E147C-C497-4EB7-95EE-3FDE5E4D0241}" srcId="{6F957A2D-3DBC-42E7-9B06-5D6ED68FA453}" destId="{0AD1A472-07BB-455E-8395-6D9E49F515C8}" srcOrd="5" destOrd="0" parTransId="{5BED8FE4-BC60-4A16-9AA0-1C1DF4091797}" sibTransId="{2A266FF0-B8EA-4959-B53A-EF5CED9A264A}"/>
    <dgm:cxn modelId="{EE80680B-1C32-476E-9222-413A8B16F232}" type="presOf" srcId="{D4AF033E-84F6-420B-A34E-8539691F5B8A}" destId="{92CD7660-34F5-46F9-9FED-F48314D43897}" srcOrd="0" destOrd="0" presId="urn:microsoft.com/office/officeart/2005/8/layout/radial3"/>
    <dgm:cxn modelId="{C53140AB-1196-41C4-A6A9-0A56D2A27D88}" srcId="{6F957A2D-3DBC-42E7-9B06-5D6ED68FA453}" destId="{B16A823B-4CB6-4ECD-B083-12EDAC41EABD}" srcOrd="6" destOrd="0" parTransId="{27C86337-F933-41A4-B2F2-25E62569341F}" sibTransId="{C3D53470-A173-49EA-963F-B5D94FE60FB3}"/>
    <dgm:cxn modelId="{A113C202-D228-4264-AF11-60836B5BEC2D}" srcId="{6F957A2D-3DBC-42E7-9B06-5D6ED68FA453}" destId="{2D9ED0A2-AA3F-41D4-B820-88CA63717B66}" srcOrd="1" destOrd="0" parTransId="{40EF49BF-B9DA-41F4-B1F9-6BBCBB7E12F4}" sibTransId="{630A17A5-836B-498E-BDD7-1EC14DDB0F74}"/>
    <dgm:cxn modelId="{6A1B916E-2C96-4BBA-B266-6C3701D3C8B2}" type="presOf" srcId="{F7B10DF1-9FEC-4358-836C-BA7554A3D244}" destId="{E31E145C-4E1E-4A7C-870F-7877E9FC3583}" srcOrd="0" destOrd="0" presId="urn:microsoft.com/office/officeart/2005/8/layout/radial3"/>
    <dgm:cxn modelId="{30F7F88E-6986-4039-A431-E923E4E08353}" srcId="{6F957A2D-3DBC-42E7-9B06-5D6ED68FA453}" destId="{D4AF033E-84F6-420B-A34E-8539691F5B8A}" srcOrd="0" destOrd="0" parTransId="{23A3A5FB-2F91-4C71-9799-9A58FB0411F7}" sibTransId="{BA12962D-50CF-4E0F-A39A-269B14B46F2F}"/>
    <dgm:cxn modelId="{4A1BFCB9-8B1C-4C65-B53F-E41882D62E29}" type="presParOf" srcId="{4DC3C5A8-08F7-4ACB-BEE8-B0E6DAD137D0}" destId="{292258DC-32FB-4EE4-8AAF-28999C554E7F}" srcOrd="0" destOrd="0" presId="urn:microsoft.com/office/officeart/2005/8/layout/radial3"/>
    <dgm:cxn modelId="{712A0983-DA28-4184-87C6-F58A443FBAB1}" type="presParOf" srcId="{292258DC-32FB-4EE4-8AAF-28999C554E7F}" destId="{4A8557D9-30F9-402F-A158-6C71F5055EF8}" srcOrd="0" destOrd="0" presId="urn:microsoft.com/office/officeart/2005/8/layout/radial3"/>
    <dgm:cxn modelId="{C02E6A15-5D52-40A8-9FE2-BDD5A285AB95}" type="presParOf" srcId="{292258DC-32FB-4EE4-8AAF-28999C554E7F}" destId="{92CD7660-34F5-46F9-9FED-F48314D43897}" srcOrd="1" destOrd="0" presId="urn:microsoft.com/office/officeart/2005/8/layout/radial3"/>
    <dgm:cxn modelId="{BBC46EF1-1453-4584-BAAE-6C5F83B7753D}" type="presParOf" srcId="{292258DC-32FB-4EE4-8AAF-28999C554E7F}" destId="{EA26A2E3-A1F2-41E3-8C88-37AB9F8A025A}" srcOrd="2" destOrd="0" presId="urn:microsoft.com/office/officeart/2005/8/layout/radial3"/>
    <dgm:cxn modelId="{9DF60E5B-E69C-48DC-9D60-8C0EE829ECEE}" type="presParOf" srcId="{292258DC-32FB-4EE4-8AAF-28999C554E7F}" destId="{E31E145C-4E1E-4A7C-870F-7877E9FC3583}" srcOrd="3" destOrd="0" presId="urn:microsoft.com/office/officeart/2005/8/layout/radial3"/>
    <dgm:cxn modelId="{D8D4EB45-B19E-42E1-83DA-D97423A06AFF}" type="presParOf" srcId="{292258DC-32FB-4EE4-8AAF-28999C554E7F}" destId="{70872605-EA6E-43BE-B82A-89CD3C8403D1}" srcOrd="4" destOrd="0" presId="urn:microsoft.com/office/officeart/2005/8/layout/radial3"/>
    <dgm:cxn modelId="{5295224D-760D-4DC2-B229-68A8AB69C6B3}" type="presParOf" srcId="{292258DC-32FB-4EE4-8AAF-28999C554E7F}" destId="{A3381103-4FB6-4BAF-8694-85BFFB10F389}" srcOrd="5" destOrd="0" presId="urn:microsoft.com/office/officeart/2005/8/layout/radial3"/>
    <dgm:cxn modelId="{EA79CE0B-A327-4A43-AA0B-E46E84CAAF45}" type="presParOf" srcId="{292258DC-32FB-4EE4-8AAF-28999C554E7F}" destId="{0D2BFE3E-D7CF-43E4-A770-49565B854D36}" srcOrd="6" destOrd="0" presId="urn:microsoft.com/office/officeart/2005/8/layout/radial3"/>
    <dgm:cxn modelId="{FCA0836A-BED0-4414-B611-F6055FE4F905}" type="presParOf" srcId="{292258DC-32FB-4EE4-8AAF-28999C554E7F}" destId="{367842FC-9202-4E7D-9B1E-177B74D0D7A0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590BA-251F-4085-8828-ABBC492E9CCF}">
      <dsp:nvSpPr>
        <dsp:cNvPr id="0" name=""/>
        <dsp:cNvSpPr/>
      </dsp:nvSpPr>
      <dsp:spPr>
        <a:xfrm>
          <a:off x="0" y="156"/>
          <a:ext cx="9144000" cy="2972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ҚАЗАҚСТАН РЕСПУБЛИКАСЫНЫҢ ҒЫЛЫМ ЖӘНЕ БІЛІМ МИНИСТРЛІГІ</a:t>
          </a:r>
          <a:endParaRPr lang="ru-RU" sz="1600" b="1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512" y="14668"/>
        <a:ext cx="9114976" cy="268263"/>
      </dsp:txXfrm>
    </dsp:sp>
    <dsp:sp modelId="{9F3A8991-2F6E-4411-8D23-E0B2B25BB497}">
      <dsp:nvSpPr>
        <dsp:cNvPr id="0" name=""/>
        <dsp:cNvSpPr/>
      </dsp:nvSpPr>
      <dsp:spPr>
        <a:xfrm>
          <a:off x="0" y="309059"/>
          <a:ext cx="9144000" cy="2972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Әл-ФАРАБИ АТЫНТАҒЫ ҚАЗАҚ ҰЛТТЫҚ УНИВЕРСИТЕТІ</a:t>
          </a:r>
          <a:endParaRPr lang="ru-RU" sz="1600" b="1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512" y="323571"/>
        <a:ext cx="9114976" cy="268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26A4-3AD2-424E-AACE-18D75923B08C}">
      <dsp:nvSpPr>
        <dsp:cNvPr id="0" name=""/>
        <dsp:cNvSpPr/>
      </dsp:nvSpPr>
      <dsp:spPr>
        <a:xfrm>
          <a:off x="6920" y="2400559"/>
          <a:ext cx="3685182" cy="18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2400" i="0" u="none" strike="noStrike" kern="1200" cap="none" spc="0" normalizeH="0" baseline="0" noProof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Металл</a:t>
          </a:r>
          <a:r>
            <a:rPr kumimoji="0" lang="kk-KZ" sz="2400" i="0" u="none" strike="noStrike" kern="1200" cap="none" spc="0" normalizeH="0" noProof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 иондарыны</a:t>
          </a:r>
          <a:r>
            <a:rPr lang="kk-KZ" sz="2400" kern="120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ң катодта тотықсыздануы:</a:t>
          </a:r>
          <a:endParaRPr lang="ru-RU" sz="2400" kern="1200" dirty="0"/>
        </a:p>
      </dsp:txBody>
      <dsp:txXfrm>
        <a:off x="60888" y="2454527"/>
        <a:ext cx="3577246" cy="1734655"/>
      </dsp:txXfrm>
    </dsp:sp>
    <dsp:sp modelId="{F96A817F-632F-403D-99E3-D25B20D09C6C}">
      <dsp:nvSpPr>
        <dsp:cNvPr id="0" name=""/>
        <dsp:cNvSpPr/>
      </dsp:nvSpPr>
      <dsp:spPr>
        <a:xfrm rot="18289469">
          <a:off x="3138503" y="2237403"/>
          <a:ext cx="2581272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581272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64608" y="2197833"/>
        <a:ext cx="129063" cy="129063"/>
      </dsp:txXfrm>
    </dsp:sp>
    <dsp:sp modelId="{15630C25-A6F3-4B3F-BE85-B59498A1CF2A}">
      <dsp:nvSpPr>
        <dsp:cNvPr id="0" name=""/>
        <dsp:cNvSpPr/>
      </dsp:nvSpPr>
      <dsp:spPr>
        <a:xfrm>
          <a:off x="5166176" y="281579"/>
          <a:ext cx="3685182" cy="18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Металл</a:t>
          </a:r>
          <a:r>
            <a:rPr lang="ru-RU" sz="2200" kern="1200" dirty="0" smtClean="0"/>
            <a:t>- </a:t>
          </a:r>
          <a:r>
            <a:rPr lang="ru-RU" sz="2200" kern="1200" dirty="0" err="1" smtClean="0"/>
            <a:t>катиондарыны</a:t>
          </a:r>
          <a:r>
            <a:rPr lang="kk-KZ" sz="2200" kern="1200" dirty="0" smtClean="0"/>
            <a:t>ң ерітінді көлемімен, қос электрлі қабатына жылжуы не катиондарды тасымалдау стадиясы.</a:t>
          </a:r>
          <a:endParaRPr lang="ru-RU" sz="2200" kern="1200" dirty="0"/>
        </a:p>
      </dsp:txBody>
      <dsp:txXfrm>
        <a:off x="5220144" y="335547"/>
        <a:ext cx="3577246" cy="1734655"/>
      </dsp:txXfrm>
    </dsp:sp>
    <dsp:sp modelId="{88E394C9-1A9A-47A7-9914-A069A6D66E3B}">
      <dsp:nvSpPr>
        <dsp:cNvPr id="0" name=""/>
        <dsp:cNvSpPr/>
      </dsp:nvSpPr>
      <dsp:spPr>
        <a:xfrm>
          <a:off x="3692103" y="3296894"/>
          <a:ext cx="147407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474073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2288" y="3285003"/>
        <a:ext cx="73703" cy="73703"/>
      </dsp:txXfrm>
    </dsp:sp>
    <dsp:sp modelId="{60AF9AEA-3839-4619-AA86-F6AD5181BF3A}">
      <dsp:nvSpPr>
        <dsp:cNvPr id="0" name=""/>
        <dsp:cNvSpPr/>
      </dsp:nvSpPr>
      <dsp:spPr>
        <a:xfrm>
          <a:off x="5166176" y="2400559"/>
          <a:ext cx="3685182" cy="18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Қос электрлі қабатының тығыз бетінде жүретін разрядталу процесі</a:t>
          </a:r>
          <a:endParaRPr lang="ru-RU" sz="2200" kern="1200" dirty="0"/>
        </a:p>
      </dsp:txBody>
      <dsp:txXfrm>
        <a:off x="5220144" y="2454527"/>
        <a:ext cx="3577246" cy="1734655"/>
      </dsp:txXfrm>
    </dsp:sp>
    <dsp:sp modelId="{9C4DE05A-9DEF-4631-BC75-163541EB2D0D}">
      <dsp:nvSpPr>
        <dsp:cNvPr id="0" name=""/>
        <dsp:cNvSpPr/>
      </dsp:nvSpPr>
      <dsp:spPr>
        <a:xfrm rot="3310531">
          <a:off x="3138503" y="4356384"/>
          <a:ext cx="2581272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2581272" y="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64608" y="4316813"/>
        <a:ext cx="129063" cy="129063"/>
      </dsp:txXfrm>
    </dsp:sp>
    <dsp:sp modelId="{4E4F3834-7640-452F-B3A9-433A5A403A3F}">
      <dsp:nvSpPr>
        <dsp:cNvPr id="0" name=""/>
        <dsp:cNvSpPr/>
      </dsp:nvSpPr>
      <dsp:spPr>
        <a:xfrm>
          <a:off x="5166176" y="4519539"/>
          <a:ext cx="3685182" cy="18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/>
            <a:t>Түзілетін нейтралды атомдардың металдық кристалды торына енуі не жаңа кристал орталықтарының түзілуі</a:t>
          </a:r>
          <a:endParaRPr lang="ru-RU" sz="2200" kern="1200" dirty="0"/>
        </a:p>
      </dsp:txBody>
      <dsp:txXfrm>
        <a:off x="5220144" y="4573507"/>
        <a:ext cx="3577246" cy="1734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34C7B-D723-4FB0-B010-12F17653A43D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804CA-B40C-411E-83DD-80179937A504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shade val="63000"/>
                <a:satMod val="165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shade val="58000"/>
                <a:satMod val="165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DF64F-6875-4BE4-937D-62D68E6B5A4C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63000"/>
                <a:satMod val="165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shade val="58000"/>
                <a:satMod val="165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shade val="30000"/>
                <a:satMod val="17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BAD9F-A028-4C9E-8D3A-EFC4769A7B7C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3EA29-2B26-4485-A155-5D03DE1ECE03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63000"/>
                <a:satMod val="165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shade val="58000"/>
                <a:satMod val="165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shade val="30000"/>
                <a:satMod val="17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88E49-B45B-4FC8-9C7A-AB4012DE84D9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shade val="63000"/>
                <a:satMod val="165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shade val="58000"/>
                <a:satMod val="165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shade val="30000"/>
                <a:satMod val="17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F5B92-5374-4F47-9614-44221068E7B9}">
      <dsp:nvSpPr>
        <dsp:cNvPr id="0" name=""/>
        <dsp:cNvSpPr/>
      </dsp:nvSpPr>
      <dsp:spPr>
        <a:xfrm>
          <a:off x="1632059" y="643518"/>
          <a:ext cx="5104449" cy="5104449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CC554-EE75-4DB5-A3AA-60952A081C5C}">
      <dsp:nvSpPr>
        <dsp:cNvPr id="0" name=""/>
        <dsp:cNvSpPr/>
      </dsp:nvSpPr>
      <dsp:spPr>
        <a:xfrm>
          <a:off x="2861982" y="1873442"/>
          <a:ext cx="2644602" cy="26446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КАТОДТАҒЫ ПРОЦЕСТЕРДІҢ ҚОЛДАНЫЛУЫ</a:t>
          </a:r>
          <a:endParaRPr lang="ru-RU" sz="15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49275" y="2260735"/>
        <a:ext cx="1870016" cy="1870016"/>
      </dsp:txXfrm>
    </dsp:sp>
    <dsp:sp modelId="{B5BE01BC-4E42-45BA-BE0F-A819009CE6A0}">
      <dsp:nvSpPr>
        <dsp:cNvPr id="0" name=""/>
        <dsp:cNvSpPr/>
      </dsp:nvSpPr>
      <dsp:spPr>
        <a:xfrm>
          <a:off x="3492786" y="1808"/>
          <a:ext cx="1382995" cy="13829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Тоқ көзі</a:t>
          </a:r>
          <a:endParaRPr lang="ru-RU" sz="1800" b="1" kern="1200" dirty="0"/>
        </a:p>
      </dsp:txBody>
      <dsp:txXfrm>
        <a:off x="3695321" y="204343"/>
        <a:ext cx="977925" cy="977925"/>
      </dsp:txXfrm>
    </dsp:sp>
    <dsp:sp modelId="{1D2629A2-06E0-4B83-B02C-73FBB91E54ED}">
      <dsp:nvSpPr>
        <dsp:cNvPr id="0" name=""/>
        <dsp:cNvSpPr/>
      </dsp:nvSpPr>
      <dsp:spPr>
        <a:xfrm>
          <a:off x="5449270" y="944002"/>
          <a:ext cx="1382995" cy="1382995"/>
        </a:xfrm>
        <a:prstGeom prst="ellipse">
          <a:avLst/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shade val="63000"/>
                <a:satMod val="165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shade val="58000"/>
                <a:satMod val="165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shade val="30000"/>
                <a:satMod val="17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Органи-калық заттар</a:t>
          </a:r>
          <a:endParaRPr lang="ru-RU" sz="1800" b="1" kern="1200" dirty="0"/>
        </a:p>
      </dsp:txBody>
      <dsp:txXfrm>
        <a:off x="5651805" y="1146537"/>
        <a:ext cx="977925" cy="977925"/>
      </dsp:txXfrm>
    </dsp:sp>
    <dsp:sp modelId="{441DA842-C0F9-42AC-8B5E-741F123B0B35}">
      <dsp:nvSpPr>
        <dsp:cNvPr id="0" name=""/>
        <dsp:cNvSpPr/>
      </dsp:nvSpPr>
      <dsp:spPr>
        <a:xfrm>
          <a:off x="5630595" y="2857520"/>
          <a:ext cx="1986769" cy="1790134"/>
        </a:xfrm>
        <a:prstGeom prst="ellipse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63000"/>
                <a:satMod val="165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shade val="58000"/>
                <a:satMod val="165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shade val="30000"/>
                <a:satMod val="17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 dirty="0" smtClean="0"/>
            <a:t>Гидроэлектро</a:t>
          </a:r>
          <a:r>
            <a:rPr lang="en-GB" sz="1300" b="1" kern="1200" dirty="0" smtClean="0"/>
            <a:t>-</a:t>
          </a:r>
          <a:r>
            <a:rPr lang="kk-KZ" sz="1300" b="1" kern="1200" dirty="0" smtClean="0"/>
            <a:t>металлургия</a:t>
          </a:r>
          <a:endParaRPr lang="ru-RU" sz="1300" b="1" kern="1200" dirty="0"/>
        </a:p>
      </dsp:txBody>
      <dsp:txXfrm>
        <a:off x="5921551" y="3119679"/>
        <a:ext cx="1404857" cy="1265816"/>
      </dsp:txXfrm>
    </dsp:sp>
    <dsp:sp modelId="{A553006A-EC76-4743-B513-5470730EC4E2}">
      <dsp:nvSpPr>
        <dsp:cNvPr id="0" name=""/>
        <dsp:cNvSpPr/>
      </dsp:nvSpPr>
      <dsp:spPr>
        <a:xfrm>
          <a:off x="4578553" y="4758863"/>
          <a:ext cx="1382995" cy="1382995"/>
        </a:xfrm>
        <a:prstGeom prst="ellipse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Н</a:t>
          </a:r>
          <a:r>
            <a:rPr lang="kk-KZ" sz="1800" b="1" kern="1200" baseline="-25000" dirty="0" smtClean="0"/>
            <a:t>2</a:t>
          </a:r>
          <a:r>
            <a:rPr lang="kk-KZ" sz="1800" b="1" kern="1200" baseline="0" dirty="0" smtClean="0"/>
            <a:t> өндірісін-де </a:t>
          </a:r>
          <a:endParaRPr lang="ru-RU" sz="1800" b="1" kern="1200" dirty="0"/>
        </a:p>
      </dsp:txBody>
      <dsp:txXfrm>
        <a:off x="4781088" y="4961398"/>
        <a:ext cx="977925" cy="977925"/>
      </dsp:txXfrm>
    </dsp:sp>
    <dsp:sp modelId="{9809DFCE-0B5F-472A-995A-72DBF3F40EF8}">
      <dsp:nvSpPr>
        <dsp:cNvPr id="0" name=""/>
        <dsp:cNvSpPr/>
      </dsp:nvSpPr>
      <dsp:spPr>
        <a:xfrm>
          <a:off x="2407019" y="4758863"/>
          <a:ext cx="1382995" cy="1382995"/>
        </a:xfrm>
        <a:prstGeom prst="ellipse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63000"/>
                <a:satMod val="165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shade val="58000"/>
                <a:satMod val="165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shade val="30000"/>
                <a:satMod val="17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Анилин</a:t>
          </a:r>
          <a:endParaRPr lang="ru-RU" sz="1800" b="1" kern="1200" dirty="0"/>
        </a:p>
      </dsp:txBody>
      <dsp:txXfrm>
        <a:off x="2609554" y="4961398"/>
        <a:ext cx="977925" cy="977925"/>
      </dsp:txXfrm>
    </dsp:sp>
    <dsp:sp modelId="{0228C6D6-8900-45BF-909B-95B38D681A60}">
      <dsp:nvSpPr>
        <dsp:cNvPr id="0" name=""/>
        <dsp:cNvSpPr/>
      </dsp:nvSpPr>
      <dsp:spPr>
        <a:xfrm>
          <a:off x="955195" y="3061090"/>
          <a:ext cx="1578785" cy="1382995"/>
        </a:xfrm>
        <a:prstGeom prst="ellipse">
          <a:avLst/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shade val="63000"/>
                <a:satMod val="165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shade val="58000"/>
                <a:satMod val="165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Қаптама алуда</a:t>
          </a:r>
          <a:endParaRPr lang="ru-RU" sz="1800" b="1" kern="1200" dirty="0"/>
        </a:p>
      </dsp:txBody>
      <dsp:txXfrm>
        <a:off x="1186403" y="3263625"/>
        <a:ext cx="1116369" cy="977925"/>
      </dsp:txXfrm>
    </dsp:sp>
    <dsp:sp modelId="{578CCF08-AF35-4936-8837-BEC017CBF35A}">
      <dsp:nvSpPr>
        <dsp:cNvPr id="0" name=""/>
        <dsp:cNvSpPr/>
      </dsp:nvSpPr>
      <dsp:spPr>
        <a:xfrm>
          <a:off x="1536302" y="944002"/>
          <a:ext cx="1382995" cy="1382995"/>
        </a:xfrm>
        <a:prstGeom prst="ellipse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Таза металл алуда</a:t>
          </a:r>
          <a:endParaRPr lang="ru-RU" sz="1800" b="1" kern="1200" dirty="0"/>
        </a:p>
      </dsp:txBody>
      <dsp:txXfrm>
        <a:off x="1738837" y="1146537"/>
        <a:ext cx="977925" cy="977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57D9-30F9-402F-A158-6C71F5055EF8}">
      <dsp:nvSpPr>
        <dsp:cNvPr id="0" name=""/>
        <dsp:cNvSpPr/>
      </dsp:nvSpPr>
      <dsp:spPr>
        <a:xfrm>
          <a:off x="2579843" y="1449813"/>
          <a:ext cx="3467812" cy="34678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АНОДТАҒЫ ПРОЦЕСТЕРДІҢ ҚОЛДАНЫЛУЫ</a:t>
          </a:r>
          <a:endParaRPr lang="ru-RU" sz="20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87692" y="1957662"/>
        <a:ext cx="2452114" cy="2452114"/>
      </dsp:txXfrm>
    </dsp:sp>
    <dsp:sp modelId="{92CD7660-34F5-46F9-9FED-F48314D43897}">
      <dsp:nvSpPr>
        <dsp:cNvPr id="0" name=""/>
        <dsp:cNvSpPr/>
      </dsp:nvSpPr>
      <dsp:spPr>
        <a:xfrm>
          <a:off x="3446796" y="57149"/>
          <a:ext cx="1733906" cy="1733906"/>
        </a:xfrm>
        <a:prstGeom prst="ellipse">
          <a:avLst/>
        </a:prstGeom>
        <a:solidFill>
          <a:schemeClr val="accent2">
            <a:alpha val="50000"/>
            <a:hueOff val="-1805051"/>
            <a:satOff val="3042"/>
            <a:lumOff val="-3726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Тоқ көзі</a:t>
          </a:r>
          <a:endParaRPr lang="ru-RU" sz="1800" b="1" kern="1200" dirty="0"/>
        </a:p>
      </dsp:txBody>
      <dsp:txXfrm>
        <a:off x="3700721" y="311074"/>
        <a:ext cx="1226056" cy="1226056"/>
      </dsp:txXfrm>
    </dsp:sp>
    <dsp:sp modelId="{EA26A2E3-A1F2-41E3-8C88-37AB9F8A025A}">
      <dsp:nvSpPr>
        <dsp:cNvPr id="0" name=""/>
        <dsp:cNvSpPr/>
      </dsp:nvSpPr>
      <dsp:spPr>
        <a:xfrm>
          <a:off x="5715047" y="2643197"/>
          <a:ext cx="1980866" cy="1733906"/>
        </a:xfrm>
        <a:prstGeom prst="ellipse">
          <a:avLst/>
        </a:prstGeom>
        <a:solidFill>
          <a:schemeClr val="accent2">
            <a:alpha val="50000"/>
            <a:hueOff val="-3610101"/>
            <a:satOff val="6085"/>
            <a:lumOff val="-7451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Гипохлорид </a:t>
          </a:r>
          <a:endParaRPr lang="ru-RU" sz="1600" b="1" kern="1200" dirty="0"/>
        </a:p>
      </dsp:txBody>
      <dsp:txXfrm>
        <a:off x="6005138" y="2897122"/>
        <a:ext cx="1400684" cy="1226056"/>
      </dsp:txXfrm>
    </dsp:sp>
    <dsp:sp modelId="{E31E145C-4E1E-4A7C-870F-7877E9FC3583}">
      <dsp:nvSpPr>
        <dsp:cNvPr id="0" name=""/>
        <dsp:cNvSpPr/>
      </dsp:nvSpPr>
      <dsp:spPr>
        <a:xfrm>
          <a:off x="5357844" y="785813"/>
          <a:ext cx="1733906" cy="1733906"/>
        </a:xfrm>
        <a:prstGeom prst="ellipse">
          <a:avLst/>
        </a:prstGeom>
        <a:solidFill>
          <a:schemeClr val="accent2">
            <a:alpha val="50000"/>
            <a:hueOff val="-5415152"/>
            <a:satOff val="9127"/>
            <a:lumOff val="-11177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MnO</a:t>
          </a:r>
          <a:r>
            <a:rPr lang="en-US" sz="1800" b="1" kern="1200" baseline="-25000" dirty="0" smtClean="0"/>
            <a:t>2</a:t>
          </a:r>
          <a:endParaRPr lang="kk-KZ" sz="1800" b="1" kern="1200" baseline="0" dirty="0" smtClean="0"/>
        </a:p>
      </dsp:txBody>
      <dsp:txXfrm>
        <a:off x="5611769" y="1039738"/>
        <a:ext cx="1226056" cy="1226056"/>
      </dsp:txXfrm>
    </dsp:sp>
    <dsp:sp modelId="{70872605-EA6E-43BE-B82A-89CD3C8403D1}">
      <dsp:nvSpPr>
        <dsp:cNvPr id="0" name=""/>
        <dsp:cNvSpPr/>
      </dsp:nvSpPr>
      <dsp:spPr>
        <a:xfrm>
          <a:off x="4427207" y="4352612"/>
          <a:ext cx="1733906" cy="1733906"/>
        </a:xfrm>
        <a:prstGeom prst="ellipse">
          <a:avLst/>
        </a:prstGeom>
        <a:solidFill>
          <a:schemeClr val="accent2">
            <a:alpha val="50000"/>
            <a:hueOff val="-7220203"/>
            <a:satOff val="12170"/>
            <a:lumOff val="-14902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</a:t>
          </a:r>
          <a:r>
            <a:rPr lang="kk-KZ" sz="1800" b="1" kern="1200" baseline="-25000" dirty="0" smtClean="0"/>
            <a:t>2</a:t>
          </a:r>
          <a:r>
            <a:rPr lang="kk-KZ" sz="1800" b="1" kern="1200" baseline="0" dirty="0" smtClean="0"/>
            <a:t> алуда </a:t>
          </a:r>
          <a:endParaRPr lang="ru-RU" sz="1800" b="1" kern="1200" dirty="0"/>
        </a:p>
      </dsp:txBody>
      <dsp:txXfrm>
        <a:off x="4681132" y="4606537"/>
        <a:ext cx="1226056" cy="1226056"/>
      </dsp:txXfrm>
    </dsp:sp>
    <dsp:sp modelId="{A3381103-4FB6-4BAF-8694-85BFFB10F389}">
      <dsp:nvSpPr>
        <dsp:cNvPr id="0" name=""/>
        <dsp:cNvSpPr/>
      </dsp:nvSpPr>
      <dsp:spPr>
        <a:xfrm>
          <a:off x="2466384" y="4352612"/>
          <a:ext cx="1733906" cy="1733906"/>
        </a:xfrm>
        <a:prstGeom prst="ellipse">
          <a:avLst/>
        </a:prstGeom>
        <a:solidFill>
          <a:schemeClr val="accent2">
            <a:alpha val="50000"/>
            <a:hueOff val="-9025254"/>
            <a:satOff val="15212"/>
            <a:lumOff val="-18628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</a:t>
          </a:r>
          <a:r>
            <a:rPr lang="en-US" sz="1800" b="1" kern="1200" baseline="-25000" dirty="0" smtClean="0"/>
            <a:t>2</a:t>
          </a:r>
          <a:r>
            <a:rPr lang="en-US" sz="1800" b="1" kern="1200" baseline="0" dirty="0" smtClean="0"/>
            <a:t>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baseline="0" dirty="0" smtClean="0"/>
            <a:t>қосылысын алуда</a:t>
          </a:r>
          <a:endParaRPr lang="ru-RU" sz="1800" b="1" kern="1200" dirty="0"/>
        </a:p>
      </dsp:txBody>
      <dsp:txXfrm>
        <a:off x="2720309" y="4606537"/>
        <a:ext cx="1226056" cy="1226056"/>
      </dsp:txXfrm>
    </dsp:sp>
    <dsp:sp modelId="{0D2BFE3E-D7CF-43E4-A770-49565B854D36}">
      <dsp:nvSpPr>
        <dsp:cNvPr id="0" name=""/>
        <dsp:cNvSpPr/>
      </dsp:nvSpPr>
      <dsp:spPr>
        <a:xfrm>
          <a:off x="1188892" y="2819579"/>
          <a:ext cx="1843783" cy="1733906"/>
        </a:xfrm>
        <a:prstGeom prst="ellipse">
          <a:avLst/>
        </a:prstGeom>
        <a:solidFill>
          <a:schemeClr val="accent2">
            <a:alpha val="50000"/>
            <a:hueOff val="-10830304"/>
            <a:satOff val="18255"/>
            <a:lumOff val="-22353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Органи-калық заттар</a:t>
          </a:r>
          <a:endParaRPr lang="ru-RU" sz="1800" b="1" kern="1200" dirty="0"/>
        </a:p>
      </dsp:txBody>
      <dsp:txXfrm>
        <a:off x="1458908" y="3073504"/>
        <a:ext cx="1303751" cy="1226056"/>
      </dsp:txXfrm>
    </dsp:sp>
    <dsp:sp modelId="{367842FC-9202-4E7D-9B1E-177B74D0D7A0}">
      <dsp:nvSpPr>
        <dsp:cNvPr id="0" name=""/>
        <dsp:cNvSpPr/>
      </dsp:nvSpPr>
      <dsp:spPr>
        <a:xfrm>
          <a:off x="1595064" y="907918"/>
          <a:ext cx="1904089" cy="1733906"/>
        </a:xfrm>
        <a:prstGeom prst="ellipse">
          <a:avLst/>
        </a:prstGeom>
        <a:solidFill>
          <a:schemeClr val="accent2">
            <a:alpha val="50000"/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Электрорафинир-леуде</a:t>
          </a:r>
          <a:endParaRPr lang="ru-RU" sz="1800" b="1" kern="1200" dirty="0"/>
        </a:p>
      </dsp:txBody>
      <dsp:txXfrm>
        <a:off x="1873911" y="1161843"/>
        <a:ext cx="1346395" cy="122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2A6F86-2BC2-4D47-8EB9-4C1EC4FB356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A6ADA7-D41E-46EA-9F91-8AAE259FF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microsoft.com/office/2007/relationships/diagramDrawing" Target="../diagrams/drawing3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7.jpeg"/><Relationship Id="rId10" Type="http://schemas.microsoft.com/office/2007/relationships/diagramDrawing" Target="../diagrams/drawing4.xml"/><Relationship Id="rId4" Type="http://schemas.openxmlformats.org/officeDocument/2006/relationships/image" Target="../media/image33.jpeg"/><Relationship Id="rId9" Type="http://schemas.openxmlformats.org/officeDocument/2006/relationships/diagramColors" Target="../diagrams/colors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643050"/>
            <a:ext cx="5000660" cy="1108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Пән аты : </a:t>
            </a:r>
            <a:r>
              <a:rPr lang="kk-KZ" sz="2000" dirty="0" smtClean="0">
                <a:ln>
                  <a:solidFill>
                    <a:srgbClr val="00B05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Электрохимия негіздері</a:t>
            </a:r>
            <a:r>
              <a:rPr lang="kk-KZ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Дәріс: </a:t>
            </a:r>
            <a:r>
              <a:rPr lang="kk-KZ" sz="2000" dirty="0" smtClean="0">
                <a:ln>
                  <a:solidFill>
                    <a:srgbClr val="7030A0"/>
                  </a:solidFill>
                </a:ln>
                <a:solidFill>
                  <a:srgbClr val="000099"/>
                </a:solidFill>
              </a:rPr>
              <a:t>Электродтардағы процестер және олардың қолданылуы.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282" y="4929198"/>
            <a:ext cx="4357718" cy="92869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imagesCAJZMOL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357562"/>
            <a:ext cx="2357422" cy="33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152400"/>
          <a:ext cx="9144000" cy="60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1" descr="C:\Documents and Settings\Admin.ASSA-C4B53255AA\Рабочий стол\эмб.jp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57950" y="3143248"/>
            <a:ext cx="1928810" cy="15519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3" descr="C:\Documents and Settings\Admin.ASSA-C4B53255AA\Рабочий стол\logotip_kaznu.jpg"/>
          <p:cNvPicPr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768" y="1071546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57950" y="6243600"/>
            <a:ext cx="2283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Алматы, </a:t>
            </a:r>
            <a:r>
              <a:rPr lang="kk-KZ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71403"/>
            <a:ext cx="4214810" cy="30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937" y="273038"/>
            <a:ext cx="8642350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err="1">
                <a:solidFill>
                  <a:srgbClr val="000099"/>
                </a:solidFill>
                <a:latin typeface="Monotype Corsiva" pitchFamily="66" charset="0"/>
              </a:rPr>
              <a:t>Литий-воздушные</a:t>
            </a:r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 аккумуляторы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43042" y="1214422"/>
            <a:ext cx="5832475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pt-BR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+  2 e  +  2 Li</a:t>
            </a:r>
            <a:r>
              <a:rPr lang="pt-BR" sz="3200" baseline="30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+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→  Li</a:t>
            </a:r>
            <a:r>
              <a:rPr lang="pt-BR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pt-BR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  <a:p>
            <a:endParaRPr lang="ru-RU" sz="3200" baseline="-2500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endParaRPr lang="ru-RU" sz="3200" baseline="-2500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pt-BR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+  4 e  +  4 Li</a:t>
            </a:r>
            <a:r>
              <a:rPr lang="pt-BR" sz="3200" baseline="30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+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→ 2 Li</a:t>
            </a:r>
            <a:r>
              <a:rPr lang="pt-BR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pt-BR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  <a:p>
            <a:endParaRPr lang="ru-RU" sz="320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  <a:p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Li</a:t>
            </a:r>
            <a:r>
              <a:rPr lang="ru-RU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ru-RU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→  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O</a:t>
            </a:r>
            <a:r>
              <a:rPr lang="ru-RU" sz="3200" baseline="-25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</a:t>
            </a:r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+  2 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e</a:t>
            </a:r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+  2 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Li</a:t>
            </a:r>
            <a:r>
              <a:rPr lang="ru-RU" sz="3200" baseline="300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+</a:t>
            </a:r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  <a:p>
            <a:endParaRPr lang="ru-RU" sz="3200" baseline="-2500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3200" baseline="-2500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825" y="908050"/>
            <a:ext cx="8642350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Monotype Corsiva" pitchFamily="66" charset="0"/>
              </a:rPr>
              <a:t>Литий-серные аккумуляторы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4213" y="2420938"/>
            <a:ext cx="3816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latin typeface="Times New Roman" pitchFamily="18" charset="0"/>
              </a:rPr>
              <a:t>2 Li  +  S  </a:t>
            </a:r>
            <a:r>
              <a:rPr lang="en-US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↔  Li</a:t>
            </a:r>
            <a:r>
              <a:rPr lang="en-US" sz="3200" b="1" baseline="-250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endParaRPr lang="en-US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1165 </a:t>
            </a:r>
            <a:r>
              <a:rPr lang="ru-RU" sz="32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/кг</a:t>
            </a:r>
          </a:p>
          <a:p>
            <a:pPr algn="ctr"/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2950 </a:t>
            </a:r>
            <a:r>
              <a:rPr lang="ru-RU" sz="3200" b="1" dirty="0" err="1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Втч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/кг</a:t>
            </a:r>
            <a:endParaRPr lang="en-US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4572000" y="2565400"/>
          <a:ext cx="388778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3" imgW="4571981" imgH="3429123" progId="PowerPoint.Slide.8">
                  <p:embed/>
                </p:oleObj>
              </mc:Choice>
              <mc:Fallback>
                <p:oleObj name="Слайд" r:id="rId3" imgW="4571981" imgH="3429123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17" t="24834" r="22607" b="17085"/>
                      <a:stretch>
                        <a:fillRect/>
                      </a:stretch>
                    </p:blipFill>
                    <p:spPr bwMode="auto">
                      <a:xfrm>
                        <a:off x="4572000" y="2565400"/>
                        <a:ext cx="3887788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15370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 algn="ctr"/>
            <a:r>
              <a:rPr lang="kk-KZ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Сурет 1.  </a:t>
            </a:r>
            <a:r>
              <a:rPr lang="kk-KZ" sz="2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Екі өлшемді ұрықтың (двумерный зародыш) өсу сызбанұсқасы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4929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окрытие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12856" r="10000"/>
          <a:stretch>
            <a:fillRect/>
          </a:stretch>
        </p:blipFill>
        <p:spPr bwMode="auto">
          <a:xfrm>
            <a:off x="0" y="4929198"/>
            <a:ext cx="1983932" cy="1928802"/>
          </a:xfrm>
          <a:prstGeom prst="rect">
            <a:avLst/>
          </a:prstGeom>
          <a:noFill/>
        </p:spPr>
      </p:pic>
      <p:pic>
        <p:nvPicPr>
          <p:cNvPr id="1029" name="Picture 5" descr="C:\Users\user\Desktop\ракета топливо.jpg"/>
          <p:cNvPicPr>
            <a:picLocks noChangeAspect="1" noChangeArrowheads="1"/>
          </p:cNvPicPr>
          <p:nvPr/>
        </p:nvPicPr>
        <p:blipFill>
          <a:blip r:embed="rId3"/>
          <a:srcRect b="8000"/>
          <a:stretch>
            <a:fillRect/>
          </a:stretch>
        </p:blipFill>
        <p:spPr bwMode="auto">
          <a:xfrm>
            <a:off x="7449704" y="4779657"/>
            <a:ext cx="1694296" cy="2078343"/>
          </a:xfrm>
          <a:prstGeom prst="rect">
            <a:avLst/>
          </a:prstGeom>
          <a:noFill/>
        </p:spPr>
      </p:pic>
      <p:pic>
        <p:nvPicPr>
          <p:cNvPr id="1030" name="Picture 6" descr="C:\Users\user\Desktop\чистые металлы.jpg"/>
          <p:cNvPicPr>
            <a:picLocks noChangeAspect="1" noChangeArrowheads="1"/>
          </p:cNvPicPr>
          <p:nvPr/>
        </p:nvPicPr>
        <p:blipFill>
          <a:blip r:embed="rId4"/>
          <a:srcRect b="11926"/>
          <a:stretch>
            <a:fillRect/>
          </a:stretch>
        </p:blipFill>
        <p:spPr bwMode="auto">
          <a:xfrm>
            <a:off x="-1" y="0"/>
            <a:ext cx="2934871" cy="1938643"/>
          </a:xfrm>
          <a:prstGeom prst="rect">
            <a:avLst/>
          </a:prstGeom>
          <a:noFill/>
        </p:spPr>
      </p:pic>
      <p:pic>
        <p:nvPicPr>
          <p:cNvPr id="9" name="Picture 2" descr="C:\Users\user\Desktop\КАРТИНКИ ЭХ\ацетальдеги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89638"/>
            <a:ext cx="2214546" cy="1610577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500042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C:\Users\user\Desktop\анилин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6092496"/>
            <a:ext cx="1214446" cy="7655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85860"/>
            <a:ext cx="5751865" cy="73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2"/>
              </a:buBlip>
              <a:defRPr/>
            </a:pPr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itchFamily="18" charset="2"/>
              </a:rPr>
              <a:t>[1] </a:t>
            </a:r>
            <a:r>
              <a:rPr lang="kk-KZ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itchFamily="18" charset="2"/>
              </a:rPr>
              <a:t>	</a:t>
            </a:r>
            <a:r>
              <a:rPr lang="kk-KZ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Анодтағы процестер.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929618" cy="357190"/>
          </a:xfr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lvl="0">
              <a:defRPr/>
            </a:pPr>
            <a:r>
              <a:rPr lang="kk-KZ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4F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Қарапайым </a:t>
            </a:r>
            <a:r>
              <a:rPr lang="ru-RU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4F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</a:t>
            </a:r>
            <a:r>
              <a:rPr lang="kk-KZ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4F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реакциясының механизмі</a:t>
            </a:r>
            <a:r>
              <a:rPr lang="en-US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4F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7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4F4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642918"/>
            <a:ext cx="8429684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= Fe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</a:t>
            </a:r>
            <a:r>
              <a:rPr kumimoji="0" lang="en-US" sz="17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= MnO</a:t>
            </a:r>
            <a:r>
              <a:rPr kumimoji="0" lang="en-US" sz="17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(</a:t>
            </a:r>
            <a:r>
              <a:rPr kumimoji="0" lang="ru-RU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kk-KZ" sz="1700" b="0" i="0" u="none" strike="noStrike" kern="1200" cap="none" spc="0" normalizeH="0" noProof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700" baseline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Fe(CN)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- e = Fe(CN)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		(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23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928802"/>
            <a:ext cx="8072494" cy="785818"/>
          </a:xfrm>
          <a:prstGeom prst="rect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Әдетте, электрохимия реакциясынан басқа да – тотықтыратын агент түзіліп, ол тотығатын затпен әрекеттеседі. Тотықтыратын агенттер бола алатындар:</a:t>
            </a:r>
            <a:endParaRPr kumimoji="0" lang="ru-RU" sz="1600" b="1" i="0" u="none" strike="noStrike" kern="120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3000372"/>
            <a:ext cx="8429684" cy="32861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Гидроксид иондары</a:t>
            </a: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су молекуласы: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2ОН</a:t>
            </a:r>
            <a:r>
              <a:rPr kumimoji="0" lang="kk-KZ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2е </a:t>
            </a:r>
            <a:r>
              <a:rPr kumimoji="0" lang="ru-RU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О</a:t>
            </a:r>
            <a:r>
              <a:rPr lang="ru-RU" sz="1700" baseline="-25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Н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</a:t>
            </a: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немесе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Н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– 2е = 2Н</a:t>
            </a:r>
            <a:r>
              <a:rPr lang="ru-RU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О			(24)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Гидроксил </a:t>
            </a: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радикалдары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: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ОН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– е 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= О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 </a:t>
            </a: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немесе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Н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– е = ОН</a:t>
            </a:r>
            <a:r>
              <a:rPr lang="ru-RU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Н</a:t>
            </a:r>
            <a:r>
              <a:rPr lang="ru-RU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 			 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(25)</a:t>
            </a:r>
            <a:endParaRPr lang="ru-RU" sz="1700" baseline="30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Гидроксил-радикалдарының димеризация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негізінде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ru-RU" sz="17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түзілетін 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– Н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ru-RU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</a:t>
            </a:r>
            <a:r>
              <a:rPr lang="ru-RU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endParaRPr lang="ru-RU" sz="1700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2ОН 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= H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O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			(26)</a:t>
            </a:r>
            <a:endParaRPr lang="en-US" sz="1700" baseline="-25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Электрод бетінде түзілетін тұрақсыз оксидтер;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Молекулярлы оттегі;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Электролит құрамына қосылатын металдардың ауыспалы валентті иондары (церий, кобальт, хром т.б.) </a:t>
            </a:r>
            <a:endParaRPr lang="ru-RU" sz="1700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700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КАРТИНКИ ЭХ\el6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58280" cy="26400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643182"/>
            <a:ext cx="8358246" cy="2143140"/>
          </a:xfrm>
        </p:spPr>
        <p:txBody>
          <a:bodyPr>
            <a:normAutofit/>
          </a:bodyPr>
          <a:lstStyle/>
          <a:p>
            <a:r>
              <a:rPr lang="kk-KZ" sz="1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Келесі реакцияның түрі (типі) аниондардың полимеризациясымен байланысты: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                                        </a:t>
            </a:r>
            <a:r>
              <a:rPr lang="kk-KZ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(сульфаттың пероксосульфатқа дейін тотығуы)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                                                     </a:t>
            </a:r>
            <a:r>
              <a:rPr lang="kk-KZ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(сульфаттың дитионатқа дейін тотығуы)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                                                     </a:t>
            </a:r>
            <a:r>
              <a:rPr lang="kk-KZ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(карбонаттың пероксокарбонатқа дейін тотығуы)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>
              <a:buNone/>
            </a:pPr>
            <a:endParaRPr lang="en-US" sz="14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322629" y="63928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4857760"/>
            <a:ext cx="8286808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k-KZ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Екі</a:t>
            </a:r>
            <a:r>
              <a:rPr kumimoji="0" lang="kk-KZ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валентті марганец иондарын анодта тотықтыру арқылы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MnO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өнім ретінде алуға болады, кейін электролиз кезінде түзілетін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(SO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гидролиз реакциясына түсіп, марганец (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IV) 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гидроксиді дегидротацияланып, нәтижесінде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өнім  алынады</a:t>
            </a:r>
            <a:r>
              <a:rPr kumimoji="0" lang="kk-KZ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6072206"/>
            <a:ext cx="8429684" cy="100013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</a:t>
            </a:r>
            <a:r>
              <a:rPr lang="en-US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k-KZ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+ 4Н</a:t>
            </a:r>
            <a:r>
              <a:rPr lang="kk-KZ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k-KZ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(OH)</a:t>
            </a:r>
            <a:r>
              <a:rPr lang="en-US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kk-KZ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20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SO</a:t>
            </a:r>
            <a:r>
              <a:rPr lang="en-US" sz="20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		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	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	(</a:t>
            </a:r>
            <a:r>
              <a:rPr lang="kk-KZ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29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2000" b="0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MnO</a:t>
            </a:r>
            <a:r>
              <a:rPr lang="en-US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</a:t>
            </a:r>
            <a:r>
              <a:rPr lang="kk-KZ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kk-KZ" sz="20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k-KZ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2000" b="0" i="0" u="none" strike="noStrike" kern="1200" cap="none" spc="0" normalizeH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1571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429684" cy="321471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Манганаттың перманганатқа электрохимиялық тотығуы келесі электрохимиялық реакцияларда жүреді: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                                                                  (анодта)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                                                                  (катодта)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                                                                  (жалпы процесс) 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Сілтілі ортада марганецтің анодтық тотығуы Mn</a:t>
            </a:r>
            <a:r>
              <a:rPr lang="kk-KZ" sz="2000" baseline="30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7+</a:t>
            </a: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дейін, төмендегі сызбанұсқа бойынша жүреді:</a:t>
            </a: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  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Сонымен қатар негізгі реакция OH</a:t>
            </a:r>
            <a:r>
              <a:rPr lang="kk-KZ" sz="2000" baseline="30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- </a:t>
            </a: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-иондарының разрядталуынан O</a:t>
            </a:r>
            <a:r>
              <a:rPr lang="kk-KZ" sz="2000" baseline="-25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2</a:t>
            </a:r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 бөліну жүреді: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endParaRPr lang="kk-KZ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  <a:p>
            <a:r>
              <a:rPr lang="kk-KZ" sz="2000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</a:rPr>
              <a:t>Катодта сутегі бөлінеді және сілті регенерирленеді:</a:t>
            </a:r>
            <a:endParaRPr lang="ru-RU" sz="2000" dirty="0" smtClean="0">
              <a:ln>
                <a:solidFill>
                  <a:srgbClr val="0000FF"/>
                </a:solidFill>
              </a:ln>
              <a:solidFill>
                <a:srgbClr val="000099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7860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271464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214314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142984"/>
            <a:ext cx="27860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643182"/>
            <a:ext cx="221457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286124"/>
            <a:ext cx="2357454" cy="357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1406" y="3936406"/>
            <a:ext cx="6643734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kk-KZ" sz="17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Алғашқыда анодта түзілген хлор сумен әрекеттесіп, гипохлорид түзіледі:</a:t>
            </a:r>
            <a:endParaRPr lang="ru-RU" sz="17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kk-KZ" sz="17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kk-KZ" sz="17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НClO нейтралдануы теңдікті оң жаққа ығыстырып хлордың жаңа мөлшерінің еруіне мүмкіндік береді.</a:t>
            </a:r>
            <a:endParaRPr lang="ru-RU" sz="17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kk-KZ" sz="17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kk-KZ" sz="17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НClO нейтралдануы теңдікті оң жаққа ығыстырып хлордың жаңа мөлшерінің еруіне мүмкіндік береді.</a:t>
            </a:r>
            <a:endParaRPr lang="ru-RU" sz="17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4572008"/>
            <a:ext cx="2357454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500702"/>
            <a:ext cx="2071702" cy="23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643315"/>
            <a:ext cx="271461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kk-KZ" sz="2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 жүретін электрохимиялық реакциялардың поляризациялық қисықтары:</a:t>
            </a:r>
            <a:endParaRPr lang="ru-RU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143040" y="357187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42926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719528" y="2863121"/>
            <a:ext cx="4062334" cy="2563318"/>
          </a:xfrm>
          <a:custGeom>
            <a:avLst/>
            <a:gdLst>
              <a:gd name="connsiteX0" fmla="*/ 0 w 4062334"/>
              <a:gd name="connsiteY0" fmla="*/ 2563318 h 2563318"/>
              <a:gd name="connsiteX1" fmla="*/ 374754 w 4062334"/>
              <a:gd name="connsiteY1" fmla="*/ 2248525 h 2563318"/>
              <a:gd name="connsiteX2" fmla="*/ 974361 w 4062334"/>
              <a:gd name="connsiteY2" fmla="*/ 1663909 h 2563318"/>
              <a:gd name="connsiteX3" fmla="*/ 1259174 w 4062334"/>
              <a:gd name="connsiteY3" fmla="*/ 494676 h 2563318"/>
              <a:gd name="connsiteX4" fmla="*/ 1454046 w 4062334"/>
              <a:gd name="connsiteY4" fmla="*/ 104931 h 2563318"/>
              <a:gd name="connsiteX5" fmla="*/ 2068642 w 4062334"/>
              <a:gd name="connsiteY5" fmla="*/ 29981 h 2563318"/>
              <a:gd name="connsiteX6" fmla="*/ 4062334 w 4062334"/>
              <a:gd name="connsiteY6" fmla="*/ 0 h 256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334" h="2563318">
                <a:moveTo>
                  <a:pt x="0" y="2563318"/>
                </a:moveTo>
                <a:cubicBezTo>
                  <a:pt x="106180" y="2480872"/>
                  <a:pt x="212361" y="2398426"/>
                  <a:pt x="374754" y="2248525"/>
                </a:cubicBezTo>
                <a:cubicBezTo>
                  <a:pt x="537147" y="2098624"/>
                  <a:pt x="826958" y="1956217"/>
                  <a:pt x="974361" y="1663909"/>
                </a:cubicBezTo>
                <a:cubicBezTo>
                  <a:pt x="1121764" y="1371601"/>
                  <a:pt x="1179227" y="754506"/>
                  <a:pt x="1259174" y="494676"/>
                </a:cubicBezTo>
                <a:cubicBezTo>
                  <a:pt x="1339121" y="234846"/>
                  <a:pt x="1319135" y="182380"/>
                  <a:pt x="1454046" y="104931"/>
                </a:cubicBezTo>
                <a:cubicBezTo>
                  <a:pt x="1588957" y="27482"/>
                  <a:pt x="1633927" y="47470"/>
                  <a:pt x="2068642" y="29981"/>
                </a:cubicBezTo>
                <a:cubicBezTo>
                  <a:pt x="2503357" y="12492"/>
                  <a:pt x="3282845" y="6246"/>
                  <a:pt x="406233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7144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baseline="-250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57214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baseline="-250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86050" y="3214686"/>
            <a:ext cx="440005" cy="519351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5929330"/>
            <a:ext cx="749620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а) Металл </a:t>
            </a:r>
            <a:r>
              <a:rPr lang="ru-RU" sz="22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амальгамаларыны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ң (</a:t>
            </a:r>
            <a:r>
              <a:rPr lang="en-US" sz="22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HgMe</a:t>
            </a:r>
            <a:r>
              <a:rPr lang="en-US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анод поляризациясы кезінде еруі.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kk-KZ" sz="2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 жүретін электрохимиялық реакциялардың поляризациялық қисықтары:</a:t>
            </a:r>
            <a:endParaRPr lang="ru-RU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143040" y="357187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42926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17144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baseline="-250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57214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baseline="-250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14546" y="3214686"/>
            <a:ext cx="444514" cy="519351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5929330"/>
            <a:ext cx="749620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б)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Металдардың анодты поляризациялық еруі кезінде, бетінде вентильдік қасиеті бар оксидтердің түзілуі.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734518" y="2033665"/>
            <a:ext cx="2893102" cy="3430250"/>
          </a:xfrm>
          <a:custGeom>
            <a:avLst/>
            <a:gdLst>
              <a:gd name="connsiteX0" fmla="*/ 0 w 2893102"/>
              <a:gd name="connsiteY0" fmla="*/ 3377784 h 3430250"/>
              <a:gd name="connsiteX1" fmla="*/ 239843 w 2893102"/>
              <a:gd name="connsiteY1" fmla="*/ 2928079 h 3430250"/>
              <a:gd name="connsiteX2" fmla="*/ 584616 w 2893102"/>
              <a:gd name="connsiteY2" fmla="*/ 364761 h 3430250"/>
              <a:gd name="connsiteX3" fmla="*/ 749508 w 2893102"/>
              <a:gd name="connsiteY3" fmla="*/ 739515 h 3430250"/>
              <a:gd name="connsiteX4" fmla="*/ 959371 w 2893102"/>
              <a:gd name="connsiteY4" fmla="*/ 2508355 h 3430250"/>
              <a:gd name="connsiteX5" fmla="*/ 1603948 w 2893102"/>
              <a:gd name="connsiteY5" fmla="*/ 2838138 h 3430250"/>
              <a:gd name="connsiteX6" fmla="*/ 2218544 w 2893102"/>
              <a:gd name="connsiteY6" fmla="*/ 1968709 h 3430250"/>
              <a:gd name="connsiteX7" fmla="*/ 2893102 w 2893102"/>
              <a:gd name="connsiteY7" fmla="*/ 424722 h 34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102" h="3430250">
                <a:moveTo>
                  <a:pt x="0" y="3377784"/>
                </a:moveTo>
                <a:cubicBezTo>
                  <a:pt x="71203" y="3404017"/>
                  <a:pt x="142407" y="3430250"/>
                  <a:pt x="239843" y="2928079"/>
                </a:cubicBezTo>
                <a:cubicBezTo>
                  <a:pt x="337279" y="2425909"/>
                  <a:pt x="499672" y="729522"/>
                  <a:pt x="584616" y="364761"/>
                </a:cubicBezTo>
                <a:cubicBezTo>
                  <a:pt x="669560" y="0"/>
                  <a:pt x="687049" y="382249"/>
                  <a:pt x="749508" y="739515"/>
                </a:cubicBezTo>
                <a:cubicBezTo>
                  <a:pt x="811967" y="1096781"/>
                  <a:pt x="816964" y="2158585"/>
                  <a:pt x="959371" y="2508355"/>
                </a:cubicBezTo>
                <a:cubicBezTo>
                  <a:pt x="1101778" y="2858125"/>
                  <a:pt x="1394086" y="2928079"/>
                  <a:pt x="1603948" y="2838138"/>
                </a:cubicBezTo>
                <a:cubicBezTo>
                  <a:pt x="1813810" y="2748197"/>
                  <a:pt x="2003685" y="2370945"/>
                  <a:pt x="2218544" y="1968709"/>
                </a:cubicBezTo>
                <a:cubicBezTo>
                  <a:pt x="2433403" y="1566473"/>
                  <a:pt x="2663252" y="995597"/>
                  <a:pt x="2893102" y="42472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214422"/>
            <a:ext cx="7500990" cy="3071834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2400" b="1" i="1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>Біздің тоқталатын тақырыбымыз электролиз кезіндегі электродта өтетін үдерістер: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Symbol" pitchFamily="18" charset="2"/>
                <a:ea typeface="+mn-ea"/>
                <a:cs typeface="+mn-cs"/>
              </a:rPr>
              <a:t>[1] </a:t>
            </a:r>
            <a:r>
              <a:rPr kumimoji="0" lang="kk-KZ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Symbol" pitchFamily="18" charset="2"/>
                <a:ea typeface="+mn-ea"/>
                <a:cs typeface="+mn-cs"/>
              </a:rPr>
              <a:t>	</a:t>
            </a:r>
            <a:r>
              <a:rPr kumimoji="0" lang="kk-KZ" sz="22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+mn-lt"/>
                <a:ea typeface="+mn-ea"/>
                <a:cs typeface="+mn-cs"/>
              </a:rPr>
              <a:t>Катодтағы</a:t>
            </a:r>
            <a:r>
              <a:rPr kumimoji="0" lang="kk-KZ" sz="2200" b="1" i="0" u="none" strike="noStrike" kern="1200" cap="none" spc="0" normalizeH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+mn-lt"/>
                <a:ea typeface="+mn-ea"/>
                <a:cs typeface="+mn-cs"/>
              </a:rPr>
              <a:t> процестер.</a:t>
            </a:r>
            <a:endParaRPr kumimoji="0" lang="kk-KZ" sz="2200" b="1" i="0" u="none" strike="noStrike" kern="1200" cap="none" spc="0" normalizeH="0" baseline="0" noProof="0" dirty="0" smtClean="0">
              <a:ln w="11430">
                <a:noFill/>
              </a:ln>
              <a:solidFill>
                <a:srgbClr val="000099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Symbol" pitchFamily="18" charset="2"/>
                <a:ea typeface="+mn-ea"/>
                <a:cs typeface="+mn-cs"/>
              </a:rPr>
              <a:t>[</a:t>
            </a:r>
            <a:r>
              <a:rPr kumimoji="0" lang="kk-KZ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Symbol" pitchFamily="18" charset="2"/>
                <a:ea typeface="+mn-ea"/>
                <a:cs typeface="+mn-cs"/>
              </a:rPr>
              <a:t>]</a:t>
            </a:r>
            <a:r>
              <a:rPr kumimoji="0" lang="kk-KZ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kk-KZ" sz="22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000099"/>
                </a:solidFill>
                <a:uLnTx/>
                <a:uFillTx/>
                <a:latin typeface="+mn-lt"/>
                <a:ea typeface="+mn-ea"/>
                <a:cs typeface="+mn-cs"/>
              </a:rPr>
              <a:t>Анодтағы процестер.</a:t>
            </a:r>
            <a:endParaRPr kumimoji="0" lang="ru-RU" sz="2200" b="1" i="0" u="none" strike="noStrike" kern="1200" cap="none" spc="0" normalizeH="0" baseline="0" noProof="0" dirty="0">
              <a:ln w="11430">
                <a:noFill/>
              </a:ln>
              <a:solidFill>
                <a:srgbClr val="000099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357158" y="285728"/>
            <a:ext cx="6758006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99"/>
                </a:solidFill>
                <a:effectLst/>
              </a:rPr>
              <a:t>I. </a:t>
            </a:r>
            <a:r>
              <a:rPr lang="kk-KZ" sz="2400" b="1" dirty="0" smtClean="0">
                <a:solidFill>
                  <a:srgbClr val="000099"/>
                </a:solidFill>
                <a:effectLst/>
              </a:rPr>
              <a:t>Электродтардағы процестер және олардың қолданылуы:</a:t>
            </a:r>
            <a:endParaRPr lang="ru-RU" sz="2400" b="1" dirty="0">
              <a:solidFill>
                <a:srgbClr val="000099"/>
              </a:solidFill>
              <a:effectLst/>
            </a:endParaRPr>
          </a:p>
        </p:txBody>
      </p:sp>
      <p:pic>
        <p:nvPicPr>
          <p:cNvPr id="1026" name="Picture 2" descr="C:\Users\user\Desktop\КАРТИНКИ ЭХ\ris.2_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8780"/>
            <a:ext cx="4929190" cy="277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kk-KZ" sz="2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 жүретін электрохимиялық реакциялардың поляризациялық қисықтары:</a:t>
            </a:r>
            <a:endParaRPr lang="ru-RU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143040" y="357187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42926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17144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baseline="-250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57214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baseline="-250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86050" y="3214686"/>
            <a:ext cx="433244" cy="519351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5929330"/>
            <a:ext cx="749620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в)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Металдардың анодты поляризациясы кезінде еруі.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19528" y="2271010"/>
            <a:ext cx="1646420" cy="3420256"/>
          </a:xfrm>
          <a:custGeom>
            <a:avLst/>
            <a:gdLst>
              <a:gd name="connsiteX0" fmla="*/ 0 w 1646420"/>
              <a:gd name="connsiteY0" fmla="*/ 3125449 h 3420256"/>
              <a:gd name="connsiteX1" fmla="*/ 254833 w 1646420"/>
              <a:gd name="connsiteY1" fmla="*/ 2795665 h 3420256"/>
              <a:gd name="connsiteX2" fmla="*/ 719528 w 1646420"/>
              <a:gd name="connsiteY2" fmla="*/ 367259 h 3420256"/>
              <a:gd name="connsiteX3" fmla="*/ 1109272 w 1646420"/>
              <a:gd name="connsiteY3" fmla="*/ 592111 h 3420256"/>
              <a:gd name="connsiteX4" fmla="*/ 1573967 w 1646420"/>
              <a:gd name="connsiteY4" fmla="*/ 3050498 h 3420256"/>
              <a:gd name="connsiteX5" fmla="*/ 1543987 w 1646420"/>
              <a:gd name="connsiteY5" fmla="*/ 2810656 h 3420256"/>
              <a:gd name="connsiteX6" fmla="*/ 1543987 w 1646420"/>
              <a:gd name="connsiteY6" fmla="*/ 2810656 h 3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6420" h="3420256">
                <a:moveTo>
                  <a:pt x="0" y="3125449"/>
                </a:moveTo>
                <a:cubicBezTo>
                  <a:pt x="67456" y="3190406"/>
                  <a:pt x="134912" y="3255363"/>
                  <a:pt x="254833" y="2795665"/>
                </a:cubicBezTo>
                <a:cubicBezTo>
                  <a:pt x="374754" y="2335967"/>
                  <a:pt x="577122" y="734518"/>
                  <a:pt x="719528" y="367259"/>
                </a:cubicBezTo>
                <a:cubicBezTo>
                  <a:pt x="861934" y="0"/>
                  <a:pt x="966866" y="144905"/>
                  <a:pt x="1109272" y="592111"/>
                </a:cubicBezTo>
                <a:cubicBezTo>
                  <a:pt x="1251679" y="1039318"/>
                  <a:pt x="1501515" y="2680741"/>
                  <a:pt x="1573967" y="3050498"/>
                </a:cubicBezTo>
                <a:cubicBezTo>
                  <a:pt x="1646420" y="3420256"/>
                  <a:pt x="1543987" y="2810656"/>
                  <a:pt x="1543987" y="2810656"/>
                </a:cubicBezTo>
                <a:lnTo>
                  <a:pt x="1543987" y="281065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kk-KZ" sz="2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 жүретін электрохимиялық реакциялардың поляризациялық қисықтары:</a:t>
            </a:r>
            <a:endParaRPr lang="ru-RU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143040" y="357187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42926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17144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baseline="-250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57214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baseline="-250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14546" y="3214686"/>
            <a:ext cx="408448" cy="519351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5929330"/>
            <a:ext cx="749620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г)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Инертті электродтарда (</a:t>
            </a:r>
            <a:r>
              <a:rPr lang="en-US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Pt, C, Au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т.б.) оттегінін бөлінуі.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19528" y="2803161"/>
            <a:ext cx="3057993" cy="2608288"/>
          </a:xfrm>
          <a:custGeom>
            <a:avLst/>
            <a:gdLst>
              <a:gd name="connsiteX0" fmla="*/ 0 w 3057993"/>
              <a:gd name="connsiteY0" fmla="*/ 2608288 h 2608288"/>
              <a:gd name="connsiteX1" fmla="*/ 1963711 w 3057993"/>
              <a:gd name="connsiteY1" fmla="*/ 2308485 h 2608288"/>
              <a:gd name="connsiteX2" fmla="*/ 2623279 w 3057993"/>
              <a:gd name="connsiteY2" fmla="*/ 1274164 h 2608288"/>
              <a:gd name="connsiteX3" fmla="*/ 3057993 w 3057993"/>
              <a:gd name="connsiteY3" fmla="*/ 0 h 26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993" h="2608288">
                <a:moveTo>
                  <a:pt x="0" y="2608288"/>
                </a:moveTo>
                <a:cubicBezTo>
                  <a:pt x="763249" y="2569563"/>
                  <a:pt x="1526498" y="2530839"/>
                  <a:pt x="1963711" y="2308485"/>
                </a:cubicBezTo>
                <a:cubicBezTo>
                  <a:pt x="2400924" y="2086131"/>
                  <a:pt x="2440899" y="1658911"/>
                  <a:pt x="2623279" y="1274164"/>
                </a:cubicBezTo>
                <a:cubicBezTo>
                  <a:pt x="2805659" y="889417"/>
                  <a:pt x="2931826" y="444708"/>
                  <a:pt x="305799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kk-KZ" sz="2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Анодта жүретін электрохимиялық реакциялардың поляризациялық қисықтары:</a:t>
            </a:r>
            <a:endParaRPr lang="ru-RU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143040" y="357187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42926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17144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baseline="-25000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57214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baseline="-250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34792" y="3624029"/>
            <a:ext cx="444514" cy="519351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dirty="0">
              <a:ln w="18415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7158" y="5929330"/>
            <a:ext cx="7496204" cy="857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д) </a:t>
            </a:r>
            <a:r>
              <a:rPr lang="kk-KZ" sz="2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Әртүрлі валентті иондардың не қосылыстардың инертті ерімейтін электродта төменгі валентті түрінен жоғарғы валентті түріне тотығуы.</a:t>
            </a:r>
            <a:endParaRPr kumimoji="0" lang="ru-RU" sz="22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19528" y="1828800"/>
            <a:ext cx="2548328" cy="3597639"/>
          </a:xfrm>
          <a:custGeom>
            <a:avLst/>
            <a:gdLst>
              <a:gd name="connsiteX0" fmla="*/ 0 w 2548328"/>
              <a:gd name="connsiteY0" fmla="*/ 3597639 h 3597639"/>
              <a:gd name="connsiteX1" fmla="*/ 419724 w 2548328"/>
              <a:gd name="connsiteY1" fmla="*/ 3327816 h 3597639"/>
              <a:gd name="connsiteX2" fmla="*/ 764498 w 2548328"/>
              <a:gd name="connsiteY2" fmla="*/ 2068643 h 3597639"/>
              <a:gd name="connsiteX3" fmla="*/ 2008682 w 2548328"/>
              <a:gd name="connsiteY3" fmla="*/ 1603948 h 3597639"/>
              <a:gd name="connsiteX4" fmla="*/ 2548328 w 2548328"/>
              <a:gd name="connsiteY4" fmla="*/ 0 h 3597639"/>
              <a:gd name="connsiteX5" fmla="*/ 2548328 w 2548328"/>
              <a:gd name="connsiteY5" fmla="*/ 0 h 35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328" h="3597639">
                <a:moveTo>
                  <a:pt x="0" y="3597639"/>
                </a:moveTo>
                <a:cubicBezTo>
                  <a:pt x="146154" y="3590144"/>
                  <a:pt x="292308" y="3582649"/>
                  <a:pt x="419724" y="3327816"/>
                </a:cubicBezTo>
                <a:cubicBezTo>
                  <a:pt x="547140" y="3072983"/>
                  <a:pt x="499672" y="2355954"/>
                  <a:pt x="764498" y="2068643"/>
                </a:cubicBezTo>
                <a:cubicBezTo>
                  <a:pt x="1029324" y="1781332"/>
                  <a:pt x="1711377" y="1948722"/>
                  <a:pt x="2008682" y="1603948"/>
                </a:cubicBezTo>
                <a:cubicBezTo>
                  <a:pt x="2305987" y="1259174"/>
                  <a:pt x="2548328" y="0"/>
                  <a:pt x="2548328" y="0"/>
                </a:cubicBezTo>
                <a:lnTo>
                  <a:pt x="2548328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 ЭХ\под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133975"/>
            <a:ext cx="2343150" cy="1724025"/>
          </a:xfrm>
          <a:prstGeom prst="rect">
            <a:avLst/>
          </a:prstGeom>
          <a:noFill/>
        </p:spPr>
      </p:pic>
      <p:pic>
        <p:nvPicPr>
          <p:cNvPr id="5122" name="Picture 2" descr="C:\Users\user\Desktop\КАРТИНКИ ЭХ\ацетальдег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85"/>
            <a:ext cx="2357422" cy="1714487"/>
          </a:xfrm>
          <a:prstGeom prst="rect">
            <a:avLst/>
          </a:prstGeom>
          <a:noFill/>
        </p:spPr>
      </p:pic>
      <p:pic>
        <p:nvPicPr>
          <p:cNvPr id="5123" name="Picture 3" descr="C:\Users\user\Desktop\КАРТИНКИ ЭХ\диоксид марганец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252" y="357166"/>
            <a:ext cx="2057748" cy="1933574"/>
          </a:xfrm>
          <a:prstGeom prst="rect">
            <a:avLst/>
          </a:prstGeom>
          <a:noFill/>
        </p:spPr>
      </p:pic>
      <p:pic>
        <p:nvPicPr>
          <p:cNvPr id="1030" name="Picture 6" descr="C:\Users\user\Desktop\чистые металлы.jpg"/>
          <p:cNvPicPr>
            <a:picLocks noChangeAspect="1" noChangeArrowheads="1"/>
          </p:cNvPicPr>
          <p:nvPr/>
        </p:nvPicPr>
        <p:blipFill>
          <a:blip r:embed="rId5"/>
          <a:srcRect b="11926"/>
          <a:stretch>
            <a:fillRect/>
          </a:stretch>
        </p:blipFill>
        <p:spPr bwMode="auto">
          <a:xfrm>
            <a:off x="-1" y="0"/>
            <a:ext cx="2934871" cy="1938643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500042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Анодтағы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579438"/>
          </a:xfrm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Электролиз үдерісінің негізі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001000" cy="495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>
                <a:solidFill>
                  <a:srgbClr val="0000FF"/>
                </a:solidFill>
              </a:rPr>
              <a:t>Электролиз дегеніміз</a:t>
            </a:r>
            <a:r>
              <a:rPr lang="ru-RU" sz="2800" b="1"/>
              <a:t> - өздігінен өтпейтін реакциялардың </a:t>
            </a:r>
            <a:r>
              <a:rPr lang="ru-RU" sz="2800" b="1">
                <a:solidFill>
                  <a:srgbClr val="FF0000"/>
                </a:solidFill>
              </a:rPr>
              <a:t>(</a:t>
            </a:r>
            <a:r>
              <a:rPr lang="kk-KZ" sz="2000" b="1" i="1">
                <a:solidFill>
                  <a:srgbClr val="FF0000"/>
                </a:solidFill>
              </a:rPr>
              <a:t>термодинами калық тұрғыда қарастырылғанда</a:t>
            </a:r>
            <a:r>
              <a:rPr lang="ru-RU" sz="2800" b="1">
                <a:solidFill>
                  <a:srgbClr val="FF0000"/>
                </a:solidFill>
              </a:rPr>
              <a:t>) </a:t>
            </a:r>
            <a:r>
              <a:rPr lang="ru-RU" sz="2800" b="1"/>
              <a:t>жүйе арқылы ток жіберу кезінде орын алуы. </a:t>
            </a:r>
          </a:p>
          <a:p>
            <a:pPr algn="just">
              <a:lnSpc>
                <a:spcPct val="90000"/>
              </a:lnSpc>
            </a:pPr>
            <a:endParaRPr lang="ru-RU" sz="2800" b="1"/>
          </a:p>
          <a:p>
            <a:pPr algn="just">
              <a:lnSpc>
                <a:spcPct val="90000"/>
              </a:lnSpc>
            </a:pPr>
            <a:r>
              <a:rPr lang="ru-RU" sz="2800" b="1"/>
              <a:t>Электролиз барысындағы шығатын өнімдерді алдын – ала анықтау үшін </a:t>
            </a:r>
            <a:r>
              <a:rPr lang="ru-RU" sz="2800" b="1">
                <a:solidFill>
                  <a:srgbClr val="FF0000"/>
                </a:solidFill>
              </a:rPr>
              <a:t>металдардың кернеулерінің қатарлық</a:t>
            </a:r>
            <a:r>
              <a:rPr lang="ru-RU" sz="2800" b="1"/>
              <a:t> және аниондардың </a:t>
            </a:r>
            <a:r>
              <a:rPr lang="ru-RU" sz="2800" b="1">
                <a:solidFill>
                  <a:srgbClr val="FF0000"/>
                </a:solidFill>
              </a:rPr>
              <a:t>тотығу қатарларымен орналасу кестелерін</a:t>
            </a:r>
            <a:r>
              <a:rPr lang="ru-RU" sz="2800" b="1"/>
              <a:t> пайдалана білу қажет. </a:t>
            </a:r>
          </a:p>
        </p:txBody>
      </p:sp>
    </p:spTree>
    <p:extLst>
      <p:ext uri="{BB962C8B-B14F-4D97-AF65-F5344CB8AC3E}">
        <p14:creationId xmlns:p14="http://schemas.microsoft.com/office/powerpoint/2010/main" val="218777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kk-KZ" sz="3200">
                <a:solidFill>
                  <a:srgbClr val="FF0000"/>
                </a:solidFill>
              </a:rPr>
              <a:t>Сулы ортадағы стандардты электрод потенциалдарының кестесі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5438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4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7813"/>
            <a:ext cx="8610600" cy="774700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FF0000"/>
                </a:solidFill>
              </a:rPr>
              <a:t>Катодтағы электролизбен алынатын өнімдерін анықтау ережесі</a:t>
            </a:r>
            <a:endParaRPr lang="ru-RU" sz="2800" b="1" u="sng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334000"/>
          </a:xfrm>
        </p:spPr>
        <p:txBody>
          <a:bodyPr>
            <a:normAutofit lnSpcReduction="10000"/>
          </a:bodyPr>
          <a:lstStyle/>
          <a:p>
            <a:pPr marL="0" indent="360363">
              <a:buFontTx/>
              <a:buNone/>
            </a:pPr>
            <a:r>
              <a:rPr lang="ru-RU" sz="2000" b="1" dirty="0" err="1"/>
              <a:t>Өнімдердің</a:t>
            </a:r>
            <a:r>
              <a:rPr lang="ru-RU" sz="2000" b="1" dirty="0"/>
              <a:t> </a:t>
            </a:r>
            <a:r>
              <a:rPr lang="ru-RU" sz="2000" b="1" dirty="0" err="1"/>
              <a:t>сулы</a:t>
            </a:r>
            <a:r>
              <a:rPr lang="ru-RU" sz="2000" b="1" dirty="0"/>
              <a:t> </a:t>
            </a:r>
            <a:r>
              <a:rPr lang="ru-RU" sz="2000" b="1" dirty="0" err="1"/>
              <a:t>ортадан</a:t>
            </a:r>
            <a:r>
              <a:rPr lang="ru-RU" sz="2000" b="1" dirty="0"/>
              <a:t> </a:t>
            </a:r>
            <a:r>
              <a:rPr lang="ru-RU" sz="2000" b="1" dirty="0" err="1"/>
              <a:t>электродарда</a:t>
            </a:r>
            <a:r>
              <a:rPr lang="ru-RU" sz="2000" b="1" dirty="0"/>
              <a:t> </a:t>
            </a:r>
            <a:r>
              <a:rPr lang="ru-RU" sz="2000" b="1" dirty="0" err="1"/>
              <a:t>бөлініп</a:t>
            </a:r>
            <a:r>
              <a:rPr lang="ru-RU" sz="2000" b="1" dirty="0"/>
              <a:t> </a:t>
            </a:r>
            <a:r>
              <a:rPr lang="ru-RU" sz="2000" b="1" dirty="0" err="1"/>
              <a:t>шығу</a:t>
            </a:r>
            <a:r>
              <a:rPr lang="ru-RU" sz="2000" b="1" dirty="0"/>
              <a:t> </a:t>
            </a:r>
            <a:r>
              <a:rPr lang="ru-RU" sz="2000" b="1" dirty="0" err="1"/>
              <a:t>түрлері</a:t>
            </a:r>
            <a:r>
              <a:rPr lang="ru-RU" sz="2000" b="1" dirty="0"/>
              <a:t> катод </a:t>
            </a:r>
            <a:r>
              <a:rPr lang="ru-RU" sz="2000" b="1" dirty="0" err="1"/>
              <a:t>материалына</a:t>
            </a:r>
            <a:r>
              <a:rPr lang="ru-RU" sz="2000" b="1" dirty="0"/>
              <a:t> </a:t>
            </a:r>
            <a:r>
              <a:rPr lang="ru-RU" sz="2000" b="1" dirty="0" err="1"/>
              <a:t>байланыста</a:t>
            </a:r>
            <a:r>
              <a:rPr lang="ru-RU" sz="2000" b="1" dirty="0"/>
              <a:t> </a:t>
            </a:r>
            <a:r>
              <a:rPr lang="ru-RU" sz="2000" b="1" dirty="0" err="1"/>
              <a:t>болмайды</a:t>
            </a:r>
            <a:r>
              <a:rPr lang="ru-RU" sz="2000" b="1" dirty="0"/>
              <a:t>. </a:t>
            </a:r>
          </a:p>
          <a:p>
            <a:pPr marL="0" indent="360363">
              <a:buFontTx/>
              <a:buNone/>
            </a:pPr>
            <a:r>
              <a:rPr lang="ru-RU" sz="2000" b="1" dirty="0" err="1"/>
              <a:t>Олардың</a:t>
            </a:r>
            <a:r>
              <a:rPr lang="ru-RU" sz="2000" b="1" dirty="0"/>
              <a:t> </a:t>
            </a:r>
            <a:r>
              <a:rPr lang="ru-RU" sz="2000" b="1" dirty="0" err="1"/>
              <a:t>бөлінуі</a:t>
            </a:r>
            <a:r>
              <a:rPr lang="ru-RU" sz="2000" b="1" dirty="0"/>
              <a:t> </a:t>
            </a:r>
            <a:r>
              <a:rPr lang="ru-RU" sz="2000" b="1" dirty="0" err="1"/>
              <a:t>металдардың</a:t>
            </a:r>
            <a:r>
              <a:rPr lang="ru-RU" sz="2000" b="1" dirty="0"/>
              <a:t> </a:t>
            </a:r>
            <a:r>
              <a:rPr lang="ru-RU" sz="2000" b="1" dirty="0" err="1"/>
              <a:t>кернеулік</a:t>
            </a:r>
            <a:r>
              <a:rPr lang="ru-RU" sz="2000" b="1" dirty="0"/>
              <a:t> </a:t>
            </a:r>
            <a:r>
              <a:rPr lang="ru-RU" sz="2000" b="1" dirty="0" err="1"/>
              <a:t>қатарда</a:t>
            </a:r>
            <a:r>
              <a:rPr lang="ru-RU" sz="2000" b="1" dirty="0"/>
              <a:t> </a:t>
            </a:r>
            <a:r>
              <a:rPr lang="ru-RU" sz="2000" b="1" dirty="0" err="1"/>
              <a:t>орналасуы</a:t>
            </a:r>
            <a:r>
              <a:rPr lang="ru-RU" sz="2000" b="1" dirty="0"/>
              <a:t> мен </a:t>
            </a:r>
            <a:r>
              <a:rPr lang="ru-RU" sz="2000" b="1" dirty="0" err="1"/>
              <a:t>анықталады</a:t>
            </a:r>
            <a:r>
              <a:rPr lang="ru-RU" sz="2000" b="1" dirty="0"/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</a:rPr>
              <a:t>кесте</a:t>
            </a:r>
            <a:r>
              <a:rPr lang="ru-RU" sz="2000" b="1" i="1" dirty="0">
                <a:solidFill>
                  <a:srgbClr val="FF0000"/>
                </a:solidFill>
              </a:rPr>
              <a:t> - слайд):</a:t>
            </a:r>
          </a:p>
          <a:p>
            <a:pPr marL="0" indent="360363"/>
            <a:r>
              <a:rPr lang="ru-RU" sz="2000" b="1" dirty="0" err="1"/>
              <a:t>Стандарттық</a:t>
            </a:r>
            <a:r>
              <a:rPr lang="ru-RU" sz="2000" b="1" dirty="0"/>
              <a:t> </a:t>
            </a:r>
            <a:r>
              <a:rPr lang="ru-RU" sz="2000" b="1" dirty="0" err="1"/>
              <a:t>потенциалдары</a:t>
            </a:r>
            <a:r>
              <a:rPr lang="ru-RU" sz="2000" b="1" dirty="0"/>
              <a:t> </a:t>
            </a:r>
            <a:r>
              <a:rPr lang="ru-RU" sz="2000" b="1" dirty="0" err="1"/>
              <a:t>өте</a:t>
            </a:r>
            <a:r>
              <a:rPr lang="ru-RU" sz="2000" b="1" dirty="0"/>
              <a:t> аз,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өте</a:t>
            </a:r>
            <a:r>
              <a:rPr lang="ru-RU" sz="2000" b="1" dirty="0"/>
              <a:t> </a:t>
            </a:r>
            <a:r>
              <a:rPr lang="ru-RU" sz="2000" b="1" dirty="0" err="1"/>
              <a:t>теріс</a:t>
            </a:r>
            <a:r>
              <a:rPr lang="ru-RU" sz="2000" b="1" dirty="0"/>
              <a:t> </a:t>
            </a:r>
            <a:r>
              <a:rPr lang="ru-RU" sz="2000" b="1" dirty="0" err="1"/>
              <a:t>мәнге</a:t>
            </a:r>
            <a:r>
              <a:rPr lang="ru-RU" sz="2000" b="1" dirty="0"/>
              <a:t> </a:t>
            </a:r>
            <a:r>
              <a:rPr lang="ru-RU" sz="2000" b="1" dirty="0" err="1"/>
              <a:t>ие</a:t>
            </a:r>
            <a:r>
              <a:rPr lang="ru-RU" sz="2000" b="1" dirty="0"/>
              <a:t> м</a:t>
            </a:r>
            <a:r>
              <a:rPr lang="kk-KZ" sz="2000" b="1" dirty="0"/>
              <a:t>етал к</a:t>
            </a:r>
            <a:r>
              <a:rPr lang="ru-RU" sz="2000" b="1" dirty="0" err="1"/>
              <a:t>атиондары</a:t>
            </a:r>
            <a:r>
              <a:rPr lang="ru-RU" sz="2000" b="1" dirty="0"/>
              <a:t> (</a:t>
            </a:r>
            <a:r>
              <a:rPr lang="ru-RU" sz="2000" b="1" dirty="0" err="1"/>
              <a:t>мысалы</a:t>
            </a:r>
            <a:r>
              <a:rPr lang="ru-RU" sz="2000" b="1" dirty="0"/>
              <a:t>: </a:t>
            </a:r>
            <a:r>
              <a:rPr lang="en-US" sz="2000" b="1" dirty="0"/>
              <a:t>Li</a:t>
            </a:r>
            <a:r>
              <a:rPr lang="en-US" sz="2000" b="1" baseline="30000" dirty="0"/>
              <a:t>+</a:t>
            </a:r>
            <a:r>
              <a:rPr lang="en-US" sz="2000" b="1" dirty="0"/>
              <a:t>;Na</a:t>
            </a:r>
            <a:r>
              <a:rPr lang="en-US" sz="2000" b="1" baseline="30000" dirty="0"/>
              <a:t>+</a:t>
            </a:r>
            <a:r>
              <a:rPr lang="en-US" sz="2000" b="1" dirty="0"/>
              <a:t>;K</a:t>
            </a:r>
            <a:r>
              <a:rPr lang="en-US" sz="2000" b="1" baseline="30000" dirty="0"/>
              <a:t>+</a:t>
            </a:r>
            <a:r>
              <a:rPr lang="en-US" sz="2000" b="1" dirty="0"/>
              <a:t>;</a:t>
            </a:r>
            <a:r>
              <a:rPr lang="en-US" sz="2000" b="1" dirty="0" err="1"/>
              <a:t>Rb</a:t>
            </a:r>
            <a:r>
              <a:rPr lang="en-US" sz="2000" b="1" baseline="30000" dirty="0"/>
              <a:t>+</a:t>
            </a:r>
            <a:r>
              <a:rPr lang="en-US" sz="2000" b="1" dirty="0"/>
              <a:t>;</a:t>
            </a:r>
            <a:r>
              <a:rPr lang="kk-KZ" sz="2000" b="1" dirty="0"/>
              <a:t>...М</a:t>
            </a:r>
            <a:r>
              <a:rPr lang="en-US" sz="2000" b="1" dirty="0"/>
              <a:t>n</a:t>
            </a:r>
            <a:r>
              <a:rPr lang="en-US" sz="2000" b="1" baseline="30000" dirty="0"/>
              <a:t>+2</a:t>
            </a:r>
            <a:r>
              <a:rPr lang="en-US" sz="2000" b="1" dirty="0"/>
              <a:t>; </a:t>
            </a:r>
            <a:r>
              <a:rPr lang="ru-RU" sz="2000" b="1" dirty="0"/>
              <a:t>Al</a:t>
            </a:r>
            <a:r>
              <a:rPr lang="ru-RU" sz="2000" b="1" baseline="30000" dirty="0"/>
              <a:t>3+</a:t>
            </a:r>
            <a:r>
              <a:rPr lang="ru-RU" sz="2000" b="1" dirty="0"/>
              <a:t> - </a:t>
            </a:r>
            <a:r>
              <a:rPr lang="ru-RU" sz="2000" b="1" dirty="0" err="1"/>
              <a:t>ге</a:t>
            </a:r>
            <a:r>
              <a:rPr lang="ru-RU" sz="2000" b="1" dirty="0"/>
              <a:t> </a:t>
            </a:r>
            <a:r>
              <a:rPr lang="ru-RU" sz="2000" b="1" dirty="0" err="1"/>
              <a:t>дейін</a:t>
            </a:r>
            <a:r>
              <a:rPr lang="ru-RU" sz="2000" b="1" dirty="0"/>
              <a:t>), электролиз </a:t>
            </a:r>
            <a:r>
              <a:rPr lang="ru-RU" sz="2000" b="1" dirty="0" err="1"/>
              <a:t>өту</a:t>
            </a:r>
            <a:r>
              <a:rPr lang="ru-RU" sz="2000" b="1" dirty="0"/>
              <a:t> </a:t>
            </a:r>
            <a:r>
              <a:rPr lang="ru-RU" sz="2000" b="1" dirty="0" err="1"/>
              <a:t>кезінде</a:t>
            </a:r>
            <a:r>
              <a:rPr lang="ru-RU" sz="2000" b="1" dirty="0"/>
              <a:t> </a:t>
            </a:r>
            <a:r>
              <a:rPr lang="ru-RU" sz="2000" b="1" dirty="0" err="1"/>
              <a:t>тотықсызданбайды</a:t>
            </a:r>
            <a:r>
              <a:rPr lang="ru-RU" sz="2000" b="1" dirty="0"/>
              <a:t>. Ал, </a:t>
            </a:r>
            <a:r>
              <a:rPr lang="ru-RU" sz="2000" b="1" dirty="0" err="1"/>
              <a:t>мұндай</a:t>
            </a:r>
            <a:r>
              <a:rPr lang="ru-RU" sz="2000" b="1" dirty="0"/>
              <a:t> </a:t>
            </a:r>
            <a:r>
              <a:rPr lang="ru-RU" sz="2000" b="1" dirty="0" err="1"/>
              <a:t>кезде</a:t>
            </a:r>
            <a:r>
              <a:rPr lang="ru-RU" sz="2000" b="1" dirty="0"/>
              <a:t> </a:t>
            </a:r>
            <a:r>
              <a:rPr lang="ru-RU" sz="2000" b="1" dirty="0" err="1"/>
              <a:t>судың</a:t>
            </a:r>
            <a:r>
              <a:rPr lang="ru-RU" sz="2000" b="1" dirty="0"/>
              <a:t> электрохимия </a:t>
            </a:r>
            <a:r>
              <a:rPr lang="ru-RU" sz="2000" b="1" dirty="0" err="1"/>
              <a:t>лық</a:t>
            </a:r>
            <a:r>
              <a:rPr lang="ru-RU" sz="2000" b="1" dirty="0"/>
              <a:t> </a:t>
            </a:r>
            <a:r>
              <a:rPr lang="ru-RU" sz="2000" b="1" dirty="0" err="1"/>
              <a:t>ыдырауы</a:t>
            </a:r>
            <a:r>
              <a:rPr lang="ru-RU" sz="2000" b="1" dirty="0"/>
              <a:t> </a:t>
            </a:r>
            <a:r>
              <a:rPr lang="ru-RU" sz="2000" b="1" dirty="0" err="1"/>
              <a:t>орын</a:t>
            </a:r>
            <a:r>
              <a:rPr lang="ru-RU" sz="2000" b="1" dirty="0"/>
              <a:t> </a:t>
            </a:r>
            <a:r>
              <a:rPr lang="ru-RU" sz="2000" b="1" dirty="0" err="1"/>
              <a:t>алып</a:t>
            </a:r>
            <a:r>
              <a:rPr lang="ru-RU" sz="2000" b="1" dirty="0"/>
              <a:t>, </a:t>
            </a:r>
            <a:r>
              <a:rPr lang="ru-RU" sz="2000" b="1" dirty="0" err="1"/>
              <a:t>катодта</a:t>
            </a:r>
            <a:r>
              <a:rPr lang="ru-RU" sz="2000" b="1" dirty="0"/>
              <a:t> </a:t>
            </a:r>
            <a:r>
              <a:rPr lang="ru-RU" sz="2000" b="1" dirty="0" err="1"/>
              <a:t>сутегі</a:t>
            </a:r>
            <a:r>
              <a:rPr lang="ru-RU" sz="2000" b="1" dirty="0"/>
              <a:t> </a:t>
            </a:r>
            <a:r>
              <a:rPr lang="ru-RU" sz="2000" b="1" dirty="0" err="1"/>
              <a:t>бөлінеді</a:t>
            </a:r>
            <a:r>
              <a:rPr lang="ru-RU" sz="2000" b="1" dirty="0"/>
              <a:t>.</a:t>
            </a:r>
          </a:p>
          <a:p>
            <a:pPr marL="0" indent="360363" algn="just"/>
            <a:r>
              <a:rPr lang="ru-RU" sz="2000" b="1" dirty="0" err="1"/>
              <a:t>Стандарттық</a:t>
            </a:r>
            <a:r>
              <a:rPr lang="ru-RU" sz="2000" b="1" dirty="0"/>
              <a:t> </a:t>
            </a:r>
            <a:r>
              <a:rPr lang="ru-RU" sz="2000" b="1" dirty="0" err="1"/>
              <a:t>потенциалдары</a:t>
            </a:r>
            <a:r>
              <a:rPr lang="ru-RU" sz="2000" b="1" dirty="0"/>
              <a:t> </a:t>
            </a:r>
            <a:r>
              <a:rPr lang="ru-RU" sz="2000" b="1" dirty="0" err="1"/>
              <a:t>мәндері</a:t>
            </a:r>
            <a:r>
              <a:rPr lang="ru-RU" sz="2000" b="1" dirty="0"/>
              <a:t> </a:t>
            </a:r>
            <a:r>
              <a:rPr lang="ru-RU" sz="2000" b="1" dirty="0" err="1"/>
              <a:t>оң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кестедегі</a:t>
            </a:r>
            <a:r>
              <a:rPr lang="ru-RU" sz="2000" b="1" dirty="0"/>
              <a:t> </a:t>
            </a:r>
            <a:r>
              <a:rPr lang="ru-RU" sz="2000" b="1" dirty="0" err="1"/>
              <a:t>сутегі</a:t>
            </a:r>
            <a:r>
              <a:rPr lang="ru-RU" sz="2000" b="1" dirty="0"/>
              <a:t> </a:t>
            </a:r>
            <a:r>
              <a:rPr lang="ru-RU" sz="2000" b="1" dirty="0" err="1"/>
              <a:t>потенциалынан</a:t>
            </a:r>
            <a:r>
              <a:rPr lang="ru-RU" sz="2000" b="1" dirty="0"/>
              <a:t>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орналасқан</a:t>
            </a:r>
            <a:r>
              <a:rPr lang="ru-RU" sz="2000" b="1" dirty="0"/>
              <a:t> </a:t>
            </a:r>
            <a:r>
              <a:rPr lang="ru-RU" sz="2000" b="1" dirty="0" err="1"/>
              <a:t>металдар</a:t>
            </a:r>
            <a:r>
              <a:rPr lang="ru-RU" sz="2000" b="1" dirty="0"/>
              <a:t>: </a:t>
            </a:r>
            <a:r>
              <a:rPr lang="en-US" sz="2000" b="1" dirty="0"/>
              <a:t>Cu2+;Zn2+;Cr3+;</a:t>
            </a:r>
            <a:r>
              <a:rPr lang="kk-KZ" sz="2000" b="1" dirty="0"/>
              <a:t> </a:t>
            </a:r>
            <a:r>
              <a:rPr lang="en-US" sz="2000" b="1" dirty="0"/>
              <a:t>Fe2+;…;Pt4+</a:t>
            </a:r>
            <a:r>
              <a:rPr lang="kk-KZ" sz="2000" b="1" dirty="0"/>
              <a:t>-ға дейін, электролиз кезінде толықтай тотықсыз данады. Немесе, металл күйінде электродта бөлініп, тұнба болып түседі. </a:t>
            </a:r>
          </a:p>
          <a:p>
            <a:pPr marL="0" indent="360363"/>
            <a:r>
              <a:rPr lang="ru-RU" sz="2000" b="1" dirty="0" err="1"/>
              <a:t>Егерде</a:t>
            </a:r>
            <a:r>
              <a:rPr lang="ru-RU" sz="2000" b="1" dirty="0"/>
              <a:t> </a:t>
            </a:r>
            <a:r>
              <a:rPr lang="ru-RU" sz="2000" b="1" dirty="0" err="1"/>
              <a:t>қарастытылудағы</a:t>
            </a:r>
            <a:r>
              <a:rPr lang="ru-RU" sz="2000" b="1" dirty="0"/>
              <a:t> металл</a:t>
            </a:r>
            <a:r>
              <a:rPr lang="ru-RU" sz="2000" dirty="0"/>
              <a:t> </a:t>
            </a:r>
            <a:r>
              <a:rPr lang="en-US" sz="2000" b="1" dirty="0">
                <a:solidFill>
                  <a:schemeClr val="tx2"/>
                </a:solidFill>
              </a:rPr>
              <a:t>Al</a:t>
            </a:r>
            <a:r>
              <a:rPr lang="ru-RU" sz="2000" b="1" dirty="0">
                <a:solidFill>
                  <a:schemeClr val="tx2"/>
                </a:solidFill>
              </a:rPr>
              <a:t> мен  Н</a:t>
            </a:r>
            <a:r>
              <a:rPr lang="ru-RU" sz="2000" b="1" baseline="-25000" dirty="0">
                <a:solidFill>
                  <a:schemeClr val="tx2"/>
                </a:solidFill>
              </a:rPr>
              <a:t>2 </a:t>
            </a:r>
            <a:r>
              <a:rPr lang="ru-RU" sz="2000" b="1" dirty="0" err="1">
                <a:solidFill>
                  <a:schemeClr val="tx2"/>
                </a:solidFill>
              </a:rPr>
              <a:t>аралығында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орна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ласқан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уақытта</a:t>
            </a:r>
            <a:r>
              <a:rPr lang="ru-RU" sz="2000" b="1" dirty="0">
                <a:solidFill>
                  <a:schemeClr val="tx2"/>
                </a:solidFill>
              </a:rPr>
              <a:t>, металл мен су </a:t>
            </a:r>
            <a:r>
              <a:rPr lang="ru-RU" sz="2000" b="1" dirty="0" err="1">
                <a:solidFill>
                  <a:schemeClr val="tx2"/>
                </a:solidFill>
              </a:rPr>
              <a:t>арасында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конкуренттік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үдерістер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дің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жүруі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орын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алады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немесе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катодта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сутегінің</a:t>
            </a:r>
            <a:r>
              <a:rPr lang="ru-RU" sz="2000" b="1" dirty="0">
                <a:solidFill>
                  <a:schemeClr val="tx2"/>
                </a:solidFill>
              </a:rPr>
              <a:t> де </a:t>
            </a:r>
            <a:r>
              <a:rPr lang="ru-RU" sz="2000" b="1" dirty="0" err="1">
                <a:solidFill>
                  <a:schemeClr val="tx2"/>
                </a:solidFill>
              </a:rPr>
              <a:t>бөлінуі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жүреді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335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27146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ru-RU" sz="17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7467600" cy="77472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kk-KZ" sz="2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 ерітінділерінде, катод электродында жүретін негізгі реакциялардың бірі </a:t>
            </a:r>
            <a:r>
              <a:rPr lang="kk-KZ" sz="230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сутегінің</a:t>
            </a:r>
            <a:r>
              <a:rPr lang="kk-KZ" sz="2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бөлінуі.</a:t>
            </a:r>
            <a:endParaRPr lang="ru-RU" sz="23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132282"/>
            <a:ext cx="3786214" cy="35719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kk-KZ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Қышқыл ерітінділерінде:</a:t>
            </a:r>
            <a:endParaRPr lang="ru-RU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4560910"/>
            <a:ext cx="8358246" cy="42862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9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 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2Н</a:t>
            </a:r>
            <a:r>
              <a:rPr lang="kk-KZ" sz="19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</a:t>
            </a:r>
            <a:r>
              <a:rPr lang="kk-KZ" sz="19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+ 2е 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Н</a:t>
            </a:r>
            <a:r>
              <a:rPr lang="kk-KZ" sz="19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+ 2ОН</a:t>
            </a:r>
            <a:r>
              <a:rPr lang="kk-KZ" sz="19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- 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en-US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			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(1)</a:t>
            </a:r>
            <a:endParaRPr kumimoji="0" lang="ru-RU" sz="1900" b="0" i="0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5775356"/>
            <a:ext cx="8143900" cy="35719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2Н</a:t>
            </a:r>
            <a:r>
              <a:rPr lang="kk-KZ" sz="19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+ 2е 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Н</a:t>
            </a:r>
            <a:r>
              <a:rPr lang="kk-KZ" sz="19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+ 2ОН</a:t>
            </a:r>
            <a:r>
              <a:rPr lang="kk-KZ" sz="19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-	</a:t>
            </a:r>
            <a:r>
              <a:rPr lang="en-US" sz="19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				</a:t>
            </a:r>
            <a:r>
              <a:rPr lang="kk-KZ" sz="19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(2)</a:t>
            </a:r>
            <a:endParaRPr kumimoji="0" lang="ru-RU" sz="1900" b="0" i="0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58" y="5346728"/>
            <a:ext cx="3714776" cy="35719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kk-KZ" sz="1900" b="0" i="0" u="none" strike="noStrike" kern="1200" cap="none" spc="0" normalizeH="0" baseline="0" noProof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Сілті ерітінділерінде:</a:t>
            </a:r>
            <a:endParaRPr kumimoji="0" lang="ru-RU" sz="1900" b="0" i="0" u="none" strike="noStrike" kern="1200" cap="none" spc="0" normalizeH="0" baseline="0" noProof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  <p:pic>
        <p:nvPicPr>
          <p:cNvPr id="1026" name="Picture 2" descr="I: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2890054" cy="29289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714356"/>
            <a:ext cx="5751865" cy="73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5"/>
              </a:buBlip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itchFamily="18" charset="2"/>
              </a:rPr>
              <a:t>[1] </a:t>
            </a:r>
            <a:r>
              <a:rPr lang="kk-K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itchFamily="18" charset="2"/>
              </a:rPr>
              <a:t>	</a:t>
            </a:r>
            <a:r>
              <a:rPr lang="kk-K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Катодтағы процестер.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kk-KZ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Сутегінің бөліну процесі: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643042" y="1643050"/>
            <a:ext cx="5715040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sz="2000" dirty="0" smtClean="0"/>
              <a:t>	 	электродқа     	      тасымалдау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1000108"/>
            <a:ext cx="51435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kk-KZ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kk-KZ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Н</a:t>
            </a:r>
            <a:r>
              <a:rPr lang="kk-KZ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ерітінді көлемінде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rot="16200000" flipH="1">
            <a:off x="4250529" y="1893083"/>
            <a:ext cx="50006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928794" y="2143116"/>
            <a:ext cx="51435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kk-KZ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kk-KZ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немесе Н</a:t>
            </a:r>
            <a:r>
              <a:rPr lang="kk-KZ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электрод бетінде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714480" y="3071810"/>
            <a:ext cx="5643602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разрядталу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287042" y="299957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928794" y="3429000"/>
            <a:ext cx="51435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Катод бетінде адсорбцияланған Н-атомы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928662" y="4286256"/>
            <a:ext cx="7429552" cy="5715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kk-KZ" sz="2000" dirty="0" smtClean="0"/>
              <a:t>Каталитикалық		Электрохимиялық 	   Эмиссия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k-KZ" sz="2000" dirty="0" smtClean="0"/>
              <a:t>    реакомбинация		      десорбция</a:t>
            </a:r>
            <a:endParaRPr lang="ru-RU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107389" y="41790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</p:cNvCxnSpPr>
          <p:nvPr/>
        </p:nvCxnSpPr>
        <p:spPr>
          <a:xfrm rot="5400000">
            <a:off x="4357686" y="42148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750859" y="41790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928794" y="4857760"/>
            <a:ext cx="51435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kk-KZ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электрод - электролит  зонасында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Содержимое 4"/>
          <p:cNvSpPr txBox="1">
            <a:spLocks/>
          </p:cNvSpPr>
          <p:nvPr/>
        </p:nvSpPr>
        <p:spPr>
          <a:xfrm>
            <a:off x="1857356" y="5500702"/>
            <a:ext cx="5643602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kk-K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</a:t>
            </a:r>
            <a:r>
              <a:rPr lang="kk-KZ" sz="1900" dirty="0" smtClean="0"/>
              <a:t> </a:t>
            </a:r>
            <a:r>
              <a:rPr kumimoji="0" lang="kk-K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900" dirty="0" smtClean="0"/>
              <a:t>г</a:t>
            </a:r>
            <a:r>
              <a:rPr kumimoji="0" lang="kk-K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 фазасына</a:t>
            </a:r>
            <a:r>
              <a:rPr kumimoji="0" lang="kk-KZ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kk-K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өту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Прямая со стрелкой 30"/>
          <p:cNvCxnSpPr>
            <a:stCxn id="29" idx="0"/>
            <a:endCxn id="29" idx="2"/>
          </p:cNvCxnSpPr>
          <p:nvPr/>
        </p:nvCxnSpPr>
        <p:spPr>
          <a:xfrm rot="16200000" flipH="1">
            <a:off x="4500562" y="56792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928794" y="5857892"/>
            <a:ext cx="51435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 түріндегі сутегі молекуласы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Содержимое 4"/>
          <p:cNvSpPr txBox="1">
            <a:spLocks/>
          </p:cNvSpPr>
          <p:nvPr/>
        </p:nvSpPr>
        <p:spPr>
          <a:xfrm>
            <a:off x="214282" y="1643050"/>
            <a:ext cx="785818" cy="34766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4492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4"/>
          <p:cNvSpPr txBox="1">
            <a:spLocks/>
          </p:cNvSpPr>
          <p:nvPr/>
        </p:nvSpPr>
        <p:spPr>
          <a:xfrm>
            <a:off x="214282" y="3000372"/>
            <a:ext cx="785818" cy="34766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4"/>
          <p:cNvSpPr txBox="1">
            <a:spLocks/>
          </p:cNvSpPr>
          <p:nvPr/>
        </p:nvSpPr>
        <p:spPr>
          <a:xfrm>
            <a:off x="214282" y="4286256"/>
            <a:ext cx="785818" cy="34766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4"/>
          <p:cNvSpPr txBox="1">
            <a:spLocks/>
          </p:cNvSpPr>
          <p:nvPr/>
        </p:nvSpPr>
        <p:spPr>
          <a:xfrm>
            <a:off x="214282" y="5429264"/>
            <a:ext cx="785818" cy="34766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4414" y="2786058"/>
            <a:ext cx="6572296" cy="42862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1900" b="1" i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 2Н</a:t>
            </a:r>
            <a:r>
              <a:rPr lang="kk-KZ" sz="1900" b="1" i="1" baseline="-25000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3</a:t>
            </a:r>
            <a:r>
              <a:rPr lang="kk-KZ" sz="1900" b="1" i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О</a:t>
            </a:r>
            <a:r>
              <a:rPr lang="kk-KZ" sz="1900" b="1" i="1" baseline="30000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+</a:t>
            </a:r>
            <a:r>
              <a:rPr lang="kk-KZ" sz="1900" b="1" i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 + 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е </a:t>
            </a:r>
            <a:r>
              <a:rPr lang="kk-KZ" sz="1900" b="1" i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 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Н</a:t>
            </a:r>
            <a:r>
              <a:rPr lang="kk-KZ" sz="1900" b="1" i="1" baseline="-25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адс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 </a:t>
            </a:r>
            <a:r>
              <a:rPr lang="kk-KZ" sz="1900" b="1" i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+ 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Н</a:t>
            </a:r>
            <a:r>
              <a:rPr lang="kk-KZ" sz="1900" b="1" i="1" baseline="-25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2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О</a:t>
            </a:r>
            <a:r>
              <a:rPr lang="kk-KZ" sz="1900" b="1" i="1" baseline="30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  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    не	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 Н</a:t>
            </a:r>
            <a:r>
              <a:rPr lang="kk-KZ" sz="1900" b="1" i="1" baseline="-25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2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О - е 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 Н</a:t>
            </a:r>
            <a:r>
              <a:rPr lang="kk-KZ" sz="1900" b="1" i="1" baseline="-25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адс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 + ОН</a:t>
            </a:r>
            <a:r>
              <a:rPr lang="kk-KZ" sz="1900" b="1" i="1" baseline="3000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-</a:t>
            </a:r>
            <a:r>
              <a:rPr lang="kk-KZ" sz="19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sym typeface="Wingdings"/>
              </a:rPr>
              <a:t>	</a:t>
            </a:r>
            <a:endParaRPr lang="ru-RU" sz="1900" b="1" i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714620"/>
            <a:ext cx="8929718" cy="407196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kk-KZ" sz="2000" i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Каталитикалық рекомбинация: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 </a:t>
            </a:r>
            <a:r>
              <a:rPr lang="en-US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ru-RU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			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(3.1)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Электрохимиялық десорбция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: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</a:t>
            </a:r>
            <a:r>
              <a:rPr lang="kk-KZ" sz="20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е 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+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О</a:t>
            </a:r>
            <a:r>
              <a:rPr lang="kk-KZ" sz="20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				</a:t>
            </a:r>
            <a:r>
              <a:rPr lang="en-US" sz="20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(3</a:t>
            </a:r>
            <a:r>
              <a:rPr lang="en-US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.2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немесе	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+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адс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+ е </a:t>
            </a:r>
            <a:r>
              <a:rPr lang="en-US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= H</a:t>
            </a:r>
            <a:r>
              <a:rPr lang="en-US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+ ОН</a:t>
            </a:r>
            <a:r>
              <a:rPr lang="kk-KZ" sz="20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-</a:t>
            </a:r>
            <a:r>
              <a:rPr lang="en-US" sz="20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Эмиссия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: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Н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2</a:t>
            </a:r>
            <a:r>
              <a:rPr lang="en-US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		</a:t>
            </a:r>
            <a:r>
              <a:rPr lang="ru-RU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en-US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kk-KZ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en-US" sz="20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	</a:t>
            </a:r>
            <a:r>
              <a:rPr lang="en-US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(</a:t>
            </a:r>
            <a:r>
              <a:rPr lang="kk-KZ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3</a:t>
            </a:r>
            <a:r>
              <a:rPr lang="en-US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.3)</a:t>
            </a:r>
            <a:endParaRPr lang="kk-KZ" sz="2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ym typeface="Wingding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kk-KZ" sz="20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КАРТИНКИ ЭХ\el6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26431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929618" cy="857256"/>
          </a:xfr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k-KZ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Ең таза сутегі газын электролиз арқылы алуға болады. </a:t>
            </a:r>
            <a:br>
              <a:rPr lang="kk-KZ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1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Катодта – қосымша реакция түрінде ерітіндіде еріген оттегінің тотықсыздану реакциясы жүреді: </a:t>
            </a:r>
            <a:endParaRPr lang="ru-RU" sz="17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29684" cy="285752"/>
          </a:xfrm>
        </p:spPr>
        <p:txBody>
          <a:bodyPr>
            <a:noAutofit/>
          </a:bodyPr>
          <a:lstStyle/>
          <a:p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</a:t>
            </a:r>
            <a:r>
              <a:rPr lang="kk-KZ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+ 2Н</a:t>
            </a:r>
            <a:r>
              <a:rPr lang="kk-KZ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 + 4е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= 4OH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(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)</a:t>
            </a:r>
            <a:endParaRPr lang="ru-RU" sz="1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736"/>
            <a:ext cx="8043890" cy="357190"/>
          </a:xfrm>
          <a:prstGeom prst="rect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70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Қарапайым</a:t>
            </a:r>
            <a:r>
              <a:rPr kumimoji="0" lang="kk-KZ" sz="170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катод реакциясының механизмі</a:t>
            </a:r>
            <a:r>
              <a:rPr kumimoji="0" lang="en-US" sz="170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17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857364"/>
            <a:ext cx="8429684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 = Fe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Ti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4+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 e = Ti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3+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	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(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928934"/>
            <a:ext cx="8072494" cy="571504"/>
          </a:xfrm>
          <a:prstGeom prst="rect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 кейбір көп валентті металл иондары тотықсыздану реакциясы жоғары 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поляризация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кезінде 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жүреді:</a:t>
            </a:r>
            <a:endParaRPr kumimoji="0" lang="ru-RU" sz="17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3500438"/>
            <a:ext cx="8429684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5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 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V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3+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k-KZ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Mo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6+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Mo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5+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Mo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3+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	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(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8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 W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ym typeface="Wingdings"/>
              </a:rPr>
              <a:t>5+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т.с.с.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kk-KZ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9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0" y="4500570"/>
            <a:ext cx="828680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Иондарға диссоциацияланбайтын көптеген органикалық қосылыстар және кейбір органикалық емес иондар (мыс., 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</a:t>
            </a:r>
            <a:r>
              <a:rPr lang="en-US" sz="17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17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иондары) тотықсыздануы қайтымсыз және аса кернеулікпен жүреді.</a:t>
            </a:r>
            <a:endParaRPr kumimoji="0" lang="ru-RU" sz="17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5357826"/>
            <a:ext cx="8429684" cy="285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RO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e = 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RO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7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7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RO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-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H</a:t>
            </a:r>
            <a:r>
              <a:rPr lang="en-US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= ROH		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ru-RU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5715016"/>
            <a:ext cx="8286808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 басқа бір жағдайда, сутегі ионын және электронды қосып алу бір уақытта бірден жүруі мүмкін, мыс., хинон гидро хинонға дейн тотықсызданғанда:</a:t>
            </a:r>
            <a:endParaRPr kumimoji="0" lang="ru-RU" sz="17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85720" y="6286520"/>
            <a:ext cx="8429684" cy="285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С</a:t>
            </a:r>
            <a:r>
              <a:rPr lang="kk-KZ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</a:t>
            </a:r>
            <a:r>
              <a:rPr lang="kk-KZ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О</a:t>
            </a:r>
            <a:r>
              <a:rPr lang="kk-KZ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+ 2Н</a:t>
            </a:r>
            <a:r>
              <a:rPr lang="kk-KZ" sz="17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</a:t>
            </a:r>
            <a:r>
              <a:rPr lang="kk-KZ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+ 2е 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= C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6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H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4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(OH)</a:t>
            </a:r>
            <a:r>
              <a:rPr lang="en-US" sz="17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2</a:t>
            </a:r>
            <a:r>
              <a:rPr lang="en-US" sz="17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				</a:t>
            </a:r>
            <a:r>
              <a:rPr kumimoji="0" lang="en-US" sz="17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ru-RU" sz="1700" b="0" i="0" u="none" strike="noStrike" kern="1200" cap="none" spc="0" normalizeH="0" baseline="0" noProof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700" b="0" i="0" u="none" strike="noStrike" kern="1200" cap="none" spc="0" normalizeH="0" baseline="0" noProof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572560" cy="5111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k-KZ" sz="1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Органикалық заттардың тотықсыздануын түсіну үшін, нитробензолдың тотықсыздануын қарастырайық:</a:t>
            </a:r>
            <a:endParaRPr lang="ru-RU" sz="1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500306"/>
            <a:ext cx="8215370" cy="364333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NO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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NO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	 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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    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NHOH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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	 (1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</a:t>
            </a:r>
          </a:p>
          <a:p>
            <a:pPr>
              <a:buNone/>
            </a:pPr>
            <a:r>
              <a:rPr lang="ru-RU" sz="1400" dirty="0" smtClean="0">
                <a:solidFill>
                  <a:srgbClr val="0000FF"/>
                </a:solidFill>
              </a:rPr>
              <a:t>Нитробензол 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ru-RU" sz="1400" dirty="0" smtClean="0">
                <a:solidFill>
                  <a:srgbClr val="0000FF"/>
                </a:solidFill>
                <a:sym typeface="Wingdings"/>
              </a:rPr>
              <a:t>     </a:t>
            </a:r>
            <a:r>
              <a:rPr lang="ru-RU" sz="1400" dirty="0" err="1" smtClean="0">
                <a:solidFill>
                  <a:srgbClr val="0000FF"/>
                </a:solidFill>
                <a:sym typeface="Wingdings"/>
              </a:rPr>
              <a:t>нитрозобензол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 </a:t>
            </a:r>
            <a:r>
              <a:rPr lang="kk-KZ" sz="1400" dirty="0" smtClean="0">
                <a:solidFill>
                  <a:srgbClr val="0000FF"/>
                </a:solidFill>
                <a:sym typeface="Wingdings"/>
              </a:rPr>
              <a:t>    </a:t>
            </a:r>
            <a:r>
              <a:rPr lang="ru-RU" sz="1400" dirty="0" err="1" smtClean="0">
                <a:solidFill>
                  <a:srgbClr val="0000FF"/>
                </a:solidFill>
                <a:sym typeface="Wingdings"/>
              </a:rPr>
              <a:t>фенилгидроксиламин</a:t>
            </a:r>
            <a:r>
              <a:rPr lang="ru-RU" sz="14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ru-RU" sz="1400" dirty="0" smtClean="0">
                <a:solidFill>
                  <a:srgbClr val="0000FF"/>
                </a:solidFill>
                <a:sym typeface="Wingdings"/>
              </a:rPr>
              <a:t>     анилин</a:t>
            </a:r>
          </a:p>
          <a:p>
            <a:pPr>
              <a:buNone/>
            </a:pP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                 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lang="kk-KZ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NHOH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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С</a:t>
            </a:r>
            <a:r>
              <a:rPr lang="kk-KZ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6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Н</a:t>
            </a:r>
            <a:r>
              <a:rPr lang="kk-KZ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4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						 (1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)</a:t>
            </a:r>
            <a:endParaRPr lang="en-US" sz="1600" baseline="-25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sym typeface="Wingdings"/>
            </a:endParaRPr>
          </a:p>
          <a:p>
            <a:pPr>
              <a:buNone/>
            </a:pP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                                            OH</a:t>
            </a:r>
          </a:p>
          <a:p>
            <a:pPr>
              <a:buNone/>
            </a:pPr>
            <a:r>
              <a:rPr lang="ru-RU" sz="1400" dirty="0" err="1" smtClean="0">
                <a:solidFill>
                  <a:srgbClr val="0000FF"/>
                </a:solidFill>
                <a:sym typeface="Wingdings"/>
              </a:rPr>
              <a:t>Фенилгидроксиламин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      n-</a:t>
            </a:r>
            <a:r>
              <a:rPr lang="ru-RU" sz="1400" dirty="0" err="1" smtClean="0">
                <a:solidFill>
                  <a:srgbClr val="0000FF"/>
                </a:solidFill>
                <a:sym typeface="Wingdings"/>
              </a:rPr>
              <a:t>аминофенол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	</a:t>
            </a:r>
            <a:endParaRPr lang="ru-RU" sz="1600" dirty="0" smtClean="0">
              <a:solidFill>
                <a:srgbClr val="0000FF"/>
              </a:solidFill>
              <a:sym typeface="Wingdings"/>
            </a:endParaRPr>
          </a:p>
          <a:p>
            <a:endParaRPr lang="kk-KZ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NO 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+  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NHOH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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NC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+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</a:t>
            </a:r>
            <a:r>
              <a:rPr lang="en-US" sz="1600" baseline="-2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			(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17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</a:t>
            </a:r>
          </a:p>
          <a:p>
            <a:pPr>
              <a:buNone/>
            </a:pP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	                                            </a:t>
            </a:r>
            <a:r>
              <a:rPr lang="kk-KZ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	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    O</a:t>
            </a:r>
          </a:p>
          <a:p>
            <a:pPr>
              <a:buNone/>
            </a:pP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sym typeface="Wingdings"/>
              </a:rPr>
              <a:t>нитрозобензол</a:t>
            </a:r>
            <a:r>
              <a:rPr lang="ru-RU" sz="1600" dirty="0" smtClean="0">
                <a:solidFill>
                  <a:srgbClr val="0000FF"/>
                </a:solidFill>
                <a:sym typeface="Wingdings"/>
              </a:rPr>
              <a:t>     </a:t>
            </a:r>
            <a:r>
              <a:rPr lang="ru-RU" sz="1600" dirty="0" err="1" smtClean="0">
                <a:solidFill>
                  <a:srgbClr val="0000FF"/>
                </a:solidFill>
                <a:sym typeface="Wingdings"/>
              </a:rPr>
              <a:t>фенилгидроксиламин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kk-KZ" sz="1600" dirty="0" smtClean="0">
                <a:solidFill>
                  <a:srgbClr val="0000FF"/>
                </a:solidFill>
                <a:sym typeface="Wingdings"/>
              </a:rPr>
              <a:t>   азоксиамин  </a:t>
            </a:r>
          </a:p>
          <a:p>
            <a:pPr>
              <a:buNone/>
            </a:pPr>
            <a:endParaRPr lang="kk-KZ" sz="1600" dirty="0" smtClean="0">
              <a:solidFill>
                <a:srgbClr val="0000FF"/>
              </a:solidFill>
              <a:sym typeface="Wingding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714612" y="3429000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43174" y="3786190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214810" y="5072074"/>
            <a:ext cx="714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536281" y="5036355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285720" y="214290"/>
            <a:ext cx="8286808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</a:t>
            </a:r>
            <a:r>
              <a:rPr kumimoji="0" lang="kk-KZ" sz="160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кейбір кезде, катодта аралық тотықсыздандырғыш түзіліп, сонан соң ол тотықсызданатын затпен әрекеттеседі:</a:t>
            </a:r>
            <a:endParaRPr kumimoji="0" lang="ru-RU" sz="16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85720" y="928694"/>
            <a:ext cx="8429684" cy="10001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kk-KZ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Н</a:t>
            </a:r>
            <a:r>
              <a:rPr lang="kk-KZ" sz="1600" baseline="30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+</a:t>
            </a:r>
            <a:r>
              <a:rPr lang="kk-KZ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+ е </a:t>
            </a:r>
            <a:r>
              <a:rPr lang="en-US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= H</a:t>
            </a:r>
            <a:r>
              <a:rPr lang="ru-RU" sz="1600" baseline="-25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ru-RU" sz="1600" baseline="-25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</a:t>
            </a:r>
            <a:r>
              <a:rPr lang="kk-KZ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; 	</a:t>
            </a:r>
            <a:r>
              <a:rPr lang="en-US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	R + H</a:t>
            </a:r>
            <a:r>
              <a:rPr lang="ru-RU" sz="1600" baseline="-25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адс</a:t>
            </a:r>
            <a:r>
              <a:rPr lang="ru-RU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 = </a:t>
            </a:r>
            <a:r>
              <a:rPr lang="en-US" sz="1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</a:rPr>
              <a:t>RH				</a:t>
            </a:r>
            <a:r>
              <a:rPr kumimoji="0" lang="en-US" sz="16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kk-KZ" sz="16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6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ru-RU" sz="1600" b="0" i="0" u="none" strike="noStrike" kern="1200" cap="none" spc="0" normalizeH="0" baseline="0" noProof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1600" b="0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</a:t>
            </a:r>
            <a:r>
              <a:rPr kumimoji="0" lang="en-US" sz="16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 = Cr</a:t>
            </a:r>
            <a:r>
              <a:rPr kumimoji="0" lang="en-US" sz="16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 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 2Cr</a:t>
            </a:r>
            <a:r>
              <a:rPr kumimoji="0" lang="en-US" sz="16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+ 2H</a:t>
            </a:r>
            <a:r>
              <a:rPr kumimoji="0" lang="en-US" sz="16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en-US" sz="16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2Cr</a:t>
            </a:r>
            <a:r>
              <a:rPr kumimoji="0" lang="en-US" sz="1600" b="0" i="0" u="none" strike="noStrike" kern="1200" cap="none" spc="0" normalizeH="0" baseline="30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en-US" sz="16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-2500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(1</a:t>
            </a:r>
            <a:r>
              <a:rPr kumimoji="0" lang="kk-KZ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  <p:pic>
        <p:nvPicPr>
          <p:cNvPr id="6146" name="Picture 2" descr="C:\Users\user\Desktop\КАРТИНКИ ЭХ\gol.gif"/>
          <p:cNvPicPr>
            <a:picLocks noChangeAspect="1" noChangeArrowheads="1"/>
          </p:cNvPicPr>
          <p:nvPr/>
        </p:nvPicPr>
        <p:blipFill>
          <a:blip r:embed="rId2"/>
          <a:srcRect t="14285" b="15608"/>
          <a:stretch>
            <a:fillRect/>
          </a:stretch>
        </p:blipFill>
        <p:spPr bwMode="auto">
          <a:xfrm>
            <a:off x="6072198" y="5021992"/>
            <a:ext cx="2618891" cy="1836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142876" y="214290"/>
          <a:ext cx="885828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5429264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&lt; E</a:t>
            </a:r>
            <a:r>
              <a:rPr lang="en-GB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GB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(RT/</a:t>
            </a:r>
            <a:r>
              <a:rPr lang="en-GB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</a:t>
            </a:r>
            <a:r>
              <a:rPr lang="en-GB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GB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ln</a:t>
            </a:r>
            <a:r>
              <a:rPr lang="en-GB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[Me</a:t>
            </a:r>
            <a:r>
              <a:rPr lang="en-GB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n+</a:t>
            </a:r>
            <a:r>
              <a:rPr lang="en-GB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]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ЭХ\el6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26431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571744"/>
            <a:ext cx="8358246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Күрделі электролиттердің негізгі компоненттері бастапқы компоненттердің әрекеттесу нәтижесінен туындайтын комплексті тұздар болып табылады. Комплексті тұз ерітінділері мен металдардың механизмі көптеген зерттеулерде көрсетілген. </a:t>
            </a: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857628"/>
            <a:ext cx="8429684" cy="26431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kk-KZ" dirty="0" smtClean="0">
                <a:ln>
                  <a:solidFill>
                    <a:schemeClr val="tx1"/>
                  </a:solidFill>
                </a:ln>
              </a:rPr>
              <a:t>1) KM(CN)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↔ К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+ 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+ М(CN)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r>
              <a:rPr lang="kk-KZ" dirty="0" smtClean="0">
                <a:ln>
                  <a:solidFill>
                    <a:schemeClr val="tx1"/>
                  </a:solidFill>
                </a:ln>
              </a:rPr>
              <a:t>M (CN)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↔ M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+ 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+ 2CN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r>
              <a:rPr lang="kk-KZ" dirty="0" smtClean="0">
                <a:ln>
                  <a:solidFill>
                    <a:schemeClr val="tx1"/>
                  </a:solidFill>
                </a:ln>
              </a:rPr>
              <a:t>M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+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+ е → М</a:t>
            </a:r>
          </a:p>
          <a:p>
            <a:endParaRPr lang="kk-KZ" dirty="0" smtClean="0">
              <a:ln>
                <a:solidFill>
                  <a:schemeClr val="tx1"/>
                </a:solidFill>
              </a:ln>
            </a:endParaRPr>
          </a:p>
          <a:p>
            <a:r>
              <a:rPr lang="kk-KZ" dirty="0" smtClean="0">
                <a:ln>
                  <a:solidFill>
                    <a:schemeClr val="tx1"/>
                  </a:solidFill>
                </a:ln>
              </a:rPr>
              <a:t>2) KM(CN)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↔ К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+ 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+ М(CN)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r>
              <a:rPr lang="kk-KZ" dirty="0" smtClean="0">
                <a:ln>
                  <a:solidFill>
                    <a:schemeClr val="tx1"/>
                  </a:solidFill>
                </a:ln>
              </a:rPr>
              <a:t>M(CN)</a:t>
            </a:r>
            <a:r>
              <a:rPr lang="kk-KZ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+ е → М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+ 2CN</a:t>
            </a:r>
            <a:r>
              <a:rPr lang="kk-KZ" baseline="30000" dirty="0" smtClean="0">
                <a:ln>
                  <a:solidFill>
                    <a:schemeClr val="tx1"/>
                  </a:solidFill>
                </a:ln>
              </a:rPr>
              <a:t>-</a:t>
            </a:r>
            <a:r>
              <a:rPr lang="kk-KZ" dirty="0" smtClean="0">
                <a:ln>
                  <a:solidFill>
                    <a:schemeClr val="tx1"/>
                  </a:solidFill>
                </a:ln>
              </a:rPr>
              <a:t> 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"/>
            <a:ext cx="28574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n w="11430"/>
                <a:solidFill>
                  <a:srgbClr val="000099"/>
                </a:solidFill>
              </a:rPr>
              <a:t>Катодтағы процестер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858</TotalTime>
  <Words>1057</Words>
  <Application>Microsoft Office PowerPoint</Application>
  <PresentationFormat>Экран (4:3)</PresentationFormat>
  <Paragraphs>208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Century Schoolbook</vt:lpstr>
      <vt:lpstr>Monotype Corsiva</vt:lpstr>
      <vt:lpstr>Symbol</vt:lpstr>
      <vt:lpstr>Times New Roman</vt:lpstr>
      <vt:lpstr>Wingdings</vt:lpstr>
      <vt:lpstr>Wingdings 2</vt:lpstr>
      <vt:lpstr>Эркер</vt:lpstr>
      <vt:lpstr>Слайд</vt:lpstr>
      <vt:lpstr>Пән аты : Электрохимия негіздері Дәріс: Электродтардағы процестер және олардың қолданылуы.</vt:lpstr>
      <vt:lpstr>Презентация PowerPoint</vt:lpstr>
      <vt:lpstr>Су ерітінділерінде, катод электродында жүретін негізгі реакциялардың бірі сутегінің бөлінуі.</vt:lpstr>
      <vt:lpstr>Сутегінің бөліну процесі:</vt:lpstr>
      <vt:lpstr>Презентация PowerPoint</vt:lpstr>
      <vt:lpstr>Ең таза сутегі газын электролиз арқылы алуға болады.  Катодта – қосымша реакция түрінде ерітіндіде еріген оттегінің тотықсыздану реакциясы жүреді: </vt:lpstr>
      <vt:lpstr> Органикалық заттардың тотықсыздануын түсіну үшін, нитробензолдың тотықсыздануын қарастырайық: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Қарапайым анод реакциясының механизмі:</vt:lpstr>
      <vt:lpstr>Презентация PowerPoint</vt:lpstr>
      <vt:lpstr>Презентация PowerPoint</vt:lpstr>
      <vt:lpstr>Анодта жүретін электрохимиялық реакциялардың поляризациялық қисықтары:</vt:lpstr>
      <vt:lpstr>Анодта жүретін электрохимиялық реакциялардың поляризациялық қисықтары:</vt:lpstr>
      <vt:lpstr>Анодта жүретін электрохимиялық реакциялардың поляризациялық қисықтары:</vt:lpstr>
      <vt:lpstr>Анодта жүретін электрохимиялық реакциялардың поляризациялық қисықтары:</vt:lpstr>
      <vt:lpstr>Анодта жүретін электрохимиялық реакциялардың поляризациялық қисықтары:</vt:lpstr>
      <vt:lpstr>Презентация PowerPoint</vt:lpstr>
      <vt:lpstr>Электролиз үдерісінің негізі</vt:lpstr>
      <vt:lpstr>Сулы ортадағы стандардты электрод потенциалдарының кестесі</vt:lpstr>
      <vt:lpstr>Катодтағы электролизбен алынатын өнімдерін анықтау ережесі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Пән аты : Электрохимия негіздері Дәріс: Электродтардағы    процестер</dc:title>
  <dc:creator>user</dc:creator>
  <cp:lastModifiedBy>Кудреева Лейла</cp:lastModifiedBy>
  <cp:revision>83</cp:revision>
  <dcterms:created xsi:type="dcterms:W3CDTF">2012-10-09T11:38:04Z</dcterms:created>
  <dcterms:modified xsi:type="dcterms:W3CDTF">2018-02-06T03:23:43Z</dcterms:modified>
</cp:coreProperties>
</file>